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4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5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6.xml" ContentType="application/vnd.openxmlformats-officedocument.theme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7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8.xml" ContentType="application/vnd.openxmlformats-officedocument.theme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9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theme/theme10.xml" ContentType="application/vnd.openxmlformats-officedocument.theme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theme/theme11.xml" ContentType="application/vnd.openxmlformats-officedocument.theme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theme/theme12.xml" ContentType="application/vnd.openxmlformats-officedocument.theme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theme/theme13.xml" ContentType="application/vnd.openxmlformats-officedocument.theme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theme/theme14.xml" ContentType="application/vnd.openxmlformats-officedocument.theme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theme/theme15.xml" ContentType="application/vnd.openxmlformats-officedocument.theme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theme/theme16.xml" ContentType="application/vnd.openxmlformats-officedocument.theme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19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4916" r:id="rId1"/>
    <p:sldMasterId id="2147485375" r:id="rId2"/>
    <p:sldMasterId id="2147485625" r:id="rId3"/>
    <p:sldMasterId id="2147485367" r:id="rId4"/>
    <p:sldMasterId id="2147485602" r:id="rId5"/>
    <p:sldMasterId id="2147485370" r:id="rId6"/>
    <p:sldMasterId id="2147485496" r:id="rId7"/>
    <p:sldMasterId id="2147485371" r:id="rId8"/>
    <p:sldMasterId id="2147485372" r:id="rId9"/>
    <p:sldMasterId id="2147485434" r:id="rId10"/>
    <p:sldMasterId id="2147485373" r:id="rId11"/>
    <p:sldMasterId id="2147485374" r:id="rId12"/>
    <p:sldMasterId id="2147485475" r:id="rId13"/>
    <p:sldMasterId id="2147485480" r:id="rId14"/>
    <p:sldMasterId id="2147485397" r:id="rId15"/>
    <p:sldMasterId id="2147485487" r:id="rId16"/>
    <p:sldMasterId id="2147485422" r:id="rId17"/>
  </p:sldMasterIdLst>
  <p:notesMasterIdLst>
    <p:notesMasterId r:id="rId48"/>
  </p:notesMasterIdLst>
  <p:handoutMasterIdLst>
    <p:handoutMasterId r:id="rId49"/>
  </p:handoutMasterIdLst>
  <p:sldIdLst>
    <p:sldId id="271" r:id="rId18"/>
    <p:sldId id="274" r:id="rId19"/>
    <p:sldId id="269" r:id="rId20"/>
    <p:sldId id="828" r:id="rId21"/>
    <p:sldId id="807" r:id="rId22"/>
    <p:sldId id="808" r:id="rId23"/>
    <p:sldId id="809" r:id="rId24"/>
    <p:sldId id="810" r:id="rId25"/>
    <p:sldId id="811" r:id="rId26"/>
    <p:sldId id="812" r:id="rId27"/>
    <p:sldId id="813" r:id="rId28"/>
    <p:sldId id="815" r:id="rId29"/>
    <p:sldId id="816" r:id="rId30"/>
    <p:sldId id="817" r:id="rId31"/>
    <p:sldId id="818" r:id="rId32"/>
    <p:sldId id="819" r:id="rId33"/>
    <p:sldId id="820" r:id="rId34"/>
    <p:sldId id="821" r:id="rId35"/>
    <p:sldId id="822" r:id="rId36"/>
    <p:sldId id="823" r:id="rId37"/>
    <p:sldId id="824" r:id="rId38"/>
    <p:sldId id="825" r:id="rId39"/>
    <p:sldId id="826" r:id="rId40"/>
    <p:sldId id="827" r:id="rId41"/>
    <p:sldId id="829" r:id="rId42"/>
    <p:sldId id="805" r:id="rId43"/>
    <p:sldId id="267" r:id="rId44"/>
    <p:sldId id="806" r:id="rId45"/>
    <p:sldId id="279" r:id="rId46"/>
    <p:sldId id="266" r:id="rId47"/>
  </p:sldIdLst>
  <p:sldSz cx="12192000" cy="6858000"/>
  <p:notesSz cx="6858000" cy="9144000"/>
  <p:embeddedFontLst>
    <p:embeddedFont>
      <p:font typeface="Roboto" panose="02000000000000000000" pitchFamily="2" charset="0"/>
      <p:regular r:id="rId50"/>
      <p:bold r:id="rId51"/>
      <p:italic r:id="rId52"/>
      <p:boldItalic r:id="rId53"/>
    </p:embeddedFont>
    <p:embeddedFont>
      <p:font typeface="Roboto Light" panose="02000000000000000000" pitchFamily="2" charset="0"/>
      <p:regular r:id="rId54"/>
      <p:italic r:id="rId55"/>
    </p:embeddedFont>
    <p:embeddedFont>
      <p:font typeface="Roboto Slab" pitchFamily="2" charset="0"/>
      <p:regular r:id="rId56"/>
      <p:bold r:id="rId57"/>
      <p:italic r:id="rId58"/>
      <p:boldItalic r:id="rId59"/>
    </p:embeddedFont>
    <p:embeddedFont>
      <p:font typeface="Roboto Thin" panose="02000000000000000000" pitchFamily="2" charset="0"/>
      <p:regular r:id="rId60"/>
      <p:italic r:id="rId61"/>
    </p:embeddedFont>
  </p:embeddedFontLst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minik Pietruszka" initials="DP" lastIdx="1" clrIdx="0">
    <p:extLst>
      <p:ext uri="{19B8F6BF-5375-455C-9EA6-DF929625EA0E}">
        <p15:presenceInfo xmlns:p15="http://schemas.microsoft.com/office/powerpoint/2012/main" userId="Dominik Pietruszka" providerId="None"/>
      </p:ext>
    </p:extLst>
  </p:cmAuthor>
  <p:cmAuthor id="2" name="Marek Jeleśniański" initials="MJ" lastIdx="1" clrIdx="1">
    <p:extLst>
      <p:ext uri="{19B8F6BF-5375-455C-9EA6-DF929625EA0E}">
        <p15:presenceInfo xmlns:p15="http://schemas.microsoft.com/office/powerpoint/2012/main" userId="7b34cc3e0d3be33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D3F3"/>
    <a:srgbClr val="DEE2F8"/>
    <a:srgbClr val="F2F2F2"/>
    <a:srgbClr val="9DD023"/>
    <a:srgbClr val="001C35"/>
    <a:srgbClr val="006BCD"/>
    <a:srgbClr val="F3F1F2"/>
    <a:srgbClr val="EEEFFC"/>
    <a:srgbClr val="E2FEF8"/>
    <a:srgbClr val="6868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yl pośredni 2 — Ak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Bez stylu, bez siatki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Styl pośredni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Styl jasny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50" autoAdjust="0"/>
    <p:restoredTop sz="97660" autoAdjust="0"/>
  </p:normalViewPr>
  <p:slideViewPr>
    <p:cSldViewPr snapToObjects="1">
      <p:cViewPr varScale="1">
        <p:scale>
          <a:sx n="111" d="100"/>
          <a:sy n="111" d="100"/>
        </p:scale>
        <p:origin x="534" y="96"/>
      </p:cViewPr>
      <p:guideLst/>
    </p:cSldViewPr>
  </p:slideViewPr>
  <p:outlineViewPr>
    <p:cViewPr>
      <p:scale>
        <a:sx n="33" d="100"/>
        <a:sy n="33" d="100"/>
      </p:scale>
      <p:origin x="0" y="-28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-35634"/>
    </p:cViewPr>
  </p:sorterViewPr>
  <p:notesViewPr>
    <p:cSldViewPr snapToObjects="1" showGuides="1">
      <p:cViewPr varScale="1">
        <p:scale>
          <a:sx n="155" d="100"/>
          <a:sy n="155" d="100"/>
        </p:scale>
        <p:origin x="498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9.xml"/><Relationship Id="rId21" Type="http://schemas.openxmlformats.org/officeDocument/2006/relationships/slide" Target="slides/slide4.xml"/><Relationship Id="rId34" Type="http://schemas.openxmlformats.org/officeDocument/2006/relationships/slide" Target="slides/slide17.xml"/><Relationship Id="rId42" Type="http://schemas.openxmlformats.org/officeDocument/2006/relationships/slide" Target="slides/slide25.xml"/><Relationship Id="rId47" Type="http://schemas.openxmlformats.org/officeDocument/2006/relationships/slide" Target="slides/slide30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63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9" Type="http://schemas.openxmlformats.org/officeDocument/2006/relationships/slide" Target="slides/slide12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7.xml"/><Relationship Id="rId32" Type="http://schemas.openxmlformats.org/officeDocument/2006/relationships/slide" Target="slides/slide15.xml"/><Relationship Id="rId37" Type="http://schemas.openxmlformats.org/officeDocument/2006/relationships/slide" Target="slides/slide20.xml"/><Relationship Id="rId40" Type="http://schemas.openxmlformats.org/officeDocument/2006/relationships/slide" Target="slides/slide23.xml"/><Relationship Id="rId45" Type="http://schemas.openxmlformats.org/officeDocument/2006/relationships/slide" Target="slides/slide28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66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61" Type="http://schemas.openxmlformats.org/officeDocument/2006/relationships/font" Target="fonts/font12.fntdata"/><Relationship Id="rId19" Type="http://schemas.openxmlformats.org/officeDocument/2006/relationships/slide" Target="slides/slide2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5.xml"/><Relationship Id="rId27" Type="http://schemas.openxmlformats.org/officeDocument/2006/relationships/slide" Target="slides/slide10.xml"/><Relationship Id="rId30" Type="http://schemas.openxmlformats.org/officeDocument/2006/relationships/slide" Target="slides/slide13.xml"/><Relationship Id="rId35" Type="http://schemas.openxmlformats.org/officeDocument/2006/relationships/slide" Target="slides/slide18.xml"/><Relationship Id="rId43" Type="http://schemas.openxmlformats.org/officeDocument/2006/relationships/slide" Target="slides/slide26.xml"/><Relationship Id="rId48" Type="http://schemas.openxmlformats.org/officeDocument/2006/relationships/notesMaster" Target="notesMasters/notesMaster1.xml"/><Relationship Id="rId56" Type="http://schemas.openxmlformats.org/officeDocument/2006/relationships/font" Target="fonts/font7.fntdata"/><Relationship Id="rId64" Type="http://schemas.openxmlformats.org/officeDocument/2006/relationships/viewProps" Target="viewProps.xml"/><Relationship Id="rId8" Type="http://schemas.openxmlformats.org/officeDocument/2006/relationships/slideMaster" Target="slideMasters/slideMaster8.xml"/><Relationship Id="rId51" Type="http://schemas.openxmlformats.org/officeDocument/2006/relationships/font" Target="fonts/font2.fntdata"/><Relationship Id="rId3" Type="http://schemas.openxmlformats.org/officeDocument/2006/relationships/slideMaster" Target="slideMasters/slideMaster3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" Target="slides/slide8.xml"/><Relationship Id="rId33" Type="http://schemas.openxmlformats.org/officeDocument/2006/relationships/slide" Target="slides/slide16.xml"/><Relationship Id="rId38" Type="http://schemas.openxmlformats.org/officeDocument/2006/relationships/slide" Target="slides/slide21.xml"/><Relationship Id="rId46" Type="http://schemas.openxmlformats.org/officeDocument/2006/relationships/slide" Target="slides/slide29.xml"/><Relationship Id="rId59" Type="http://schemas.openxmlformats.org/officeDocument/2006/relationships/font" Target="fonts/font10.fntdata"/><Relationship Id="rId20" Type="http://schemas.openxmlformats.org/officeDocument/2006/relationships/slide" Target="slides/slide3.xml"/><Relationship Id="rId41" Type="http://schemas.openxmlformats.org/officeDocument/2006/relationships/slide" Target="slides/slide24.xml"/><Relationship Id="rId54" Type="http://schemas.openxmlformats.org/officeDocument/2006/relationships/font" Target="fonts/font5.fntdata"/><Relationship Id="rId62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6.xml"/><Relationship Id="rId28" Type="http://schemas.openxmlformats.org/officeDocument/2006/relationships/slide" Target="slides/slide11.xml"/><Relationship Id="rId36" Type="http://schemas.openxmlformats.org/officeDocument/2006/relationships/slide" Target="slides/slide19.xml"/><Relationship Id="rId49" Type="http://schemas.openxmlformats.org/officeDocument/2006/relationships/handoutMaster" Target="handoutMasters/handoutMaster1.xml"/><Relationship Id="rId57" Type="http://schemas.openxmlformats.org/officeDocument/2006/relationships/font" Target="fonts/font8.fntdata"/><Relationship Id="rId10" Type="http://schemas.openxmlformats.org/officeDocument/2006/relationships/slideMaster" Target="slideMasters/slideMaster10.xml"/><Relationship Id="rId31" Type="http://schemas.openxmlformats.org/officeDocument/2006/relationships/slide" Target="slides/slide14.xml"/><Relationship Id="rId44" Type="http://schemas.openxmlformats.org/officeDocument/2006/relationships/slide" Target="slides/slide27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1.xml"/><Relationship Id="rId39" Type="http://schemas.openxmlformats.org/officeDocument/2006/relationships/slide" Target="slides/slide2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>
            <a:extLst>
              <a:ext uri="{FF2B5EF4-FFF2-40B4-BE49-F238E27FC236}">
                <a16:creationId xmlns:a16="http://schemas.microsoft.com/office/drawing/2014/main" id="{D7807163-6C2D-4247-BD0F-FAC90D4FD83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5EE0371F-BF61-4158-8B35-4A201348E37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229108C8-7B44-434C-A6C3-C4953C2AD32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B387CE-21AE-4C10-BE6B-50C9207B5792}" type="slidenum">
              <a:rPr lang="pl-PL" smtClean="0">
                <a:latin typeface="Roboto" panose="02000000000000000000" pitchFamily="2" charset="0"/>
              </a:rPr>
              <a:t>‹#›</a:t>
            </a:fld>
            <a:endParaRPr lang="pl-PL" dirty="0"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48663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tif>
</file>

<file path=ppt/media/image19.png>
</file>

<file path=ppt/media/image2.svg>
</file>

<file path=ppt/media/image20.png>
</file>

<file path=ppt/media/image3.png>
</file>

<file path=ppt/media/image4.png>
</file>

<file path=ppt/media/image40.png>
</file>

<file path=ppt/media/image41.png>
</file>

<file path=ppt/media/image42.png>
</file>

<file path=ppt/media/image43.jpg>
</file>

<file path=ppt/media/image44.jpg>
</file>

<file path=ppt/media/image45.jpg>
</file>

<file path=ppt/media/image5.jpg>
</file>

<file path=ppt/media/image6.png>
</file>

<file path=ppt/media/image7.sv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Roboto" panose="02000000000000000000" pitchFamily="2" charset="0"/>
              </a:defRPr>
            </a:lvl1pPr>
          </a:lstStyle>
          <a:p>
            <a:fld id="{A167D900-4973-DE45-A046-32A16BABB198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 dirty="0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pl-PL" dirty="0"/>
              <a:t>Edytuj style wzorca tekstu
Drugi poziom
Trzeci poziom
Czwarty poziom
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Roboto" panose="02000000000000000000" pitchFamily="2" charset="0"/>
              </a:defRPr>
            </a:lvl1pPr>
          </a:lstStyle>
          <a:p>
            <a:fld id="{A1716EBE-21E5-844E-BDEB-228A0F691529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5018255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Roboto" panose="02000000000000000000" pitchFamily="2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.xml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1.xml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1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2.xml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2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2.xml"/></Relationships>
</file>

<file path=ppt/slideLayouts/_rels/slideLayout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2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2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2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2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5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5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5.xml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5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5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5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5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1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1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1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1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7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1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1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1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1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9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9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9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1038" y="1355735"/>
            <a:ext cx="5991225" cy="2129907"/>
          </a:xfrm>
        </p:spPr>
        <p:txBody>
          <a:bodyPr lIns="0" anchor="b">
            <a:normAutofit/>
          </a:bodyPr>
          <a:lstStyle>
            <a:lvl1pPr algn="l">
              <a:lnSpc>
                <a:spcPct val="100000"/>
              </a:lnSpc>
              <a:defRPr sz="3600" spc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/>
              <a:t>Insert the </a:t>
            </a:r>
            <a:r>
              <a:rPr lang="pl-PL" dirty="0" err="1"/>
              <a:t>title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of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presentation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1037" y="3641896"/>
            <a:ext cx="5991226" cy="1578262"/>
          </a:xfrm>
        </p:spPr>
        <p:txBody>
          <a:bodyPr lIns="0">
            <a:normAutofit/>
          </a:bodyPr>
          <a:lstStyle>
            <a:lvl1pPr marL="0" indent="0" algn="l">
              <a:lnSpc>
                <a:spcPct val="120000"/>
              </a:lnSpc>
              <a:buNone/>
              <a:defRPr sz="24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dirty="0"/>
              <a:t>Insert a </a:t>
            </a:r>
            <a:r>
              <a:rPr lang="pl-PL" dirty="0" err="1"/>
              <a:t>subtitle</a:t>
            </a:r>
            <a:r>
              <a:rPr lang="pl-PL" dirty="0"/>
              <a:t> of the </a:t>
            </a:r>
            <a:r>
              <a:rPr lang="pl-PL" dirty="0" err="1"/>
              <a:t>presentation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137025" y="6353634"/>
            <a:ext cx="2533651" cy="365125"/>
          </a:xfrm>
        </p:spPr>
        <p:txBody>
          <a:bodyPr lIns="0"/>
          <a:lstStyle>
            <a:lvl1pPr algn="just"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57300" y="6356350"/>
            <a:ext cx="2649538" cy="365125"/>
          </a:xfrm>
        </p:spPr>
        <p:txBody>
          <a:bodyPr lIns="0"/>
          <a:lstStyle>
            <a:lvl1pPr algn="l"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038" y="6353634"/>
            <a:ext cx="460376" cy="365125"/>
          </a:xfrm>
        </p:spPr>
        <p:txBody>
          <a:bodyPr lIns="0" rIns="90000"/>
          <a:lstStyle>
            <a:lvl1pPr algn="l"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5" name="Symbol zastępczy tekstu 18">
            <a:extLst>
              <a:ext uri="{FF2B5EF4-FFF2-40B4-BE49-F238E27FC236}">
                <a16:creationId xmlns:a16="http://schemas.microsoft.com/office/drawing/2014/main" id="{E4C041C5-A23D-BF49-ACE2-591DB804D85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1037" y="5733020"/>
            <a:ext cx="5991226" cy="461665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6" name="Symbol zastępczy tekstu 18">
            <a:extLst>
              <a:ext uri="{FF2B5EF4-FFF2-40B4-BE49-F238E27FC236}">
                <a16:creationId xmlns:a16="http://schemas.microsoft.com/office/drawing/2014/main" id="{F115A403-52C8-D640-869D-1F02E3166C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8213" y="5271355"/>
            <a:ext cx="5994049" cy="461665"/>
          </a:xfrm>
        </p:spPr>
        <p:txBody>
          <a:bodyPr lIns="0">
            <a:normAutofit/>
          </a:bodyPr>
          <a:lstStyle>
            <a:lvl1pPr marL="0" indent="0">
              <a:buNone/>
              <a:defRPr lang="pl-PL" sz="1800" b="1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1" name="Symbol zastępczy obrazu 13">
            <a:extLst>
              <a:ext uri="{FF2B5EF4-FFF2-40B4-BE49-F238E27FC236}">
                <a16:creationId xmlns:a16="http://schemas.microsoft.com/office/drawing/2014/main" id="{182E2556-A302-8245-AB8C-8C3274F3B5E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593013" y="0"/>
            <a:ext cx="4598988" cy="6858000"/>
          </a:xfrm>
          <a:custGeom>
            <a:avLst/>
            <a:gdLst>
              <a:gd name="connsiteX0" fmla="*/ 902623 w 4598988"/>
              <a:gd name="connsiteY0" fmla="*/ 0 h 6858000"/>
              <a:gd name="connsiteX1" fmla="*/ 4598988 w 4598988"/>
              <a:gd name="connsiteY1" fmla="*/ 0 h 6858000"/>
              <a:gd name="connsiteX2" fmla="*/ 4598988 w 4598988"/>
              <a:gd name="connsiteY2" fmla="*/ 6858000 h 6858000"/>
              <a:gd name="connsiteX3" fmla="*/ 0 w 4598988"/>
              <a:gd name="connsiteY3" fmla="*/ 6858000 h 6858000"/>
              <a:gd name="connsiteX4" fmla="*/ 0 w 4598988"/>
              <a:gd name="connsiteY4" fmla="*/ 902623 h 6858000"/>
              <a:gd name="connsiteX5" fmla="*/ 4659 w 4598988"/>
              <a:gd name="connsiteY5" fmla="*/ 810353 h 6858000"/>
              <a:gd name="connsiteX6" fmla="*/ 810353 w 4598988"/>
              <a:gd name="connsiteY6" fmla="*/ 46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98988" h="6858000">
                <a:moveTo>
                  <a:pt x="902623" y="0"/>
                </a:moveTo>
                <a:lnTo>
                  <a:pt x="4598988" y="0"/>
                </a:lnTo>
                <a:lnTo>
                  <a:pt x="4598988" y="6858000"/>
                </a:lnTo>
                <a:lnTo>
                  <a:pt x="0" y="6858000"/>
                </a:lnTo>
                <a:lnTo>
                  <a:pt x="0" y="902623"/>
                </a:lnTo>
                <a:lnTo>
                  <a:pt x="4659" y="810353"/>
                </a:lnTo>
                <a:cubicBezTo>
                  <a:pt x="47802" y="385533"/>
                  <a:pt x="385533" y="47802"/>
                  <a:pt x="810353" y="4659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pic>
        <p:nvPicPr>
          <p:cNvPr id="7" name="Obraz 7">
            <a:extLst>
              <a:ext uri="{FF2B5EF4-FFF2-40B4-BE49-F238E27FC236}">
                <a16:creationId xmlns:a16="http://schemas.microsoft.com/office/drawing/2014/main" id="{94A6637F-F14C-BE28-F719-4FF06239AD2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63" y="765175"/>
            <a:ext cx="1524000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28562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1039" y="6356350"/>
            <a:ext cx="576261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60C15C8-E7C2-2947-964A-78AEBFC027D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1039" y="1484784"/>
            <a:ext cx="10829924" cy="4608512"/>
          </a:xfrm>
        </p:spPr>
        <p:txBody>
          <a:bodyPr vert="horz" lIns="0" tIns="45720" rIns="0" bIns="45720" rtlCol="0">
            <a:normAutofit/>
          </a:bodyPr>
          <a:lstStyle>
            <a:lvl1pPr>
              <a:defRPr lang="pl-PL" dirty="0"/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BAFCE026-4EF2-3844-BB84-6450150A56FE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9898853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Quote Shape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2CBAFA26-24D7-4C19-8727-D3E71EAEAE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188" y="1772816"/>
            <a:ext cx="9445624" cy="2684992"/>
          </a:xfrm>
        </p:spPr>
        <p:txBody>
          <a:bodyPr anchor="b">
            <a:normAutofit/>
          </a:bodyPr>
          <a:lstStyle>
            <a:lvl1pPr>
              <a:defRPr lang="pl-PL" sz="4000" b="1" kern="1200" dirty="0">
                <a:solidFill>
                  <a:schemeClr val="bg2"/>
                </a:solidFill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r>
              <a:rPr lang="en-US" dirty="0"/>
              <a:t>Insert quote here. </a:t>
            </a:r>
            <a:br>
              <a:rPr lang="pl-PL" dirty="0"/>
            </a:br>
            <a:r>
              <a:rPr lang="en-US" dirty="0"/>
              <a:t>You can also add </a:t>
            </a:r>
            <a:br>
              <a:rPr lang="pl-PL" dirty="0"/>
            </a:br>
            <a:r>
              <a:rPr lang="en-US" dirty="0"/>
              <a:t>a background picture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9DFA45EC-B955-4125-9EC5-B223FB11C69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73188" y="4573009"/>
            <a:ext cx="9445625" cy="1411974"/>
          </a:xfrm>
        </p:spPr>
        <p:txBody>
          <a:bodyPr>
            <a:normAutofit/>
          </a:bodyPr>
          <a:lstStyle>
            <a:lvl1pPr marL="0" indent="0">
              <a:buNone/>
              <a:defRPr lang="pl-PL" sz="2400" b="0" kern="120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– Insert the author of the quote</a:t>
            </a:r>
            <a:endParaRPr lang="pl-PL" dirty="0"/>
          </a:p>
        </p:txBody>
      </p:sp>
      <p:sp>
        <p:nvSpPr>
          <p:cNvPr id="18" name="Dowolny kształt 17">
            <a:extLst>
              <a:ext uri="{FF2B5EF4-FFF2-40B4-BE49-F238E27FC236}">
                <a16:creationId xmlns:a16="http://schemas.microsoft.com/office/drawing/2014/main" id="{ACB910C1-76A9-A645-995E-B7A1A9CAF067}"/>
              </a:ext>
            </a:extLst>
          </p:cNvPr>
          <p:cNvSpPr/>
          <p:nvPr userDrawn="1"/>
        </p:nvSpPr>
        <p:spPr>
          <a:xfrm rot="5400000">
            <a:off x="1088660" y="-41113"/>
            <a:ext cx="1719995" cy="2535238"/>
          </a:xfrm>
          <a:custGeom>
            <a:avLst/>
            <a:gdLst>
              <a:gd name="connsiteX0" fmla="*/ 0 w 1719995"/>
              <a:gd name="connsiteY0" fmla="*/ 1152525 h 2535238"/>
              <a:gd name="connsiteX1" fmla="*/ 0 w 1719995"/>
              <a:gd name="connsiteY1" fmla="*/ 0 h 2535238"/>
              <a:gd name="connsiteX2" fmla="*/ 594603 w 1719995"/>
              <a:gd name="connsiteY2" fmla="*/ 0 h 2535238"/>
              <a:gd name="connsiteX3" fmla="*/ 594603 w 1719995"/>
              <a:gd name="connsiteY3" fmla="*/ 3527 h 2535238"/>
              <a:gd name="connsiteX4" fmla="*/ 649641 w 1719995"/>
              <a:gd name="connsiteY4" fmla="*/ 6415 h 2535238"/>
              <a:gd name="connsiteX5" fmla="*/ 1719995 w 1719995"/>
              <a:gd name="connsiteY5" fmla="*/ 1152029 h 2535238"/>
              <a:gd name="connsiteX6" fmla="*/ 1143981 w 1719995"/>
              <a:gd name="connsiteY6" fmla="*/ 1152029 h 2535238"/>
              <a:gd name="connsiteX7" fmla="*/ 649936 w 1719995"/>
              <a:gd name="connsiteY7" fmla="*/ 588125 h 2535238"/>
              <a:gd name="connsiteX8" fmla="*/ 594603 w 1719995"/>
              <a:gd name="connsiteY8" fmla="*/ 582759 h 2535238"/>
              <a:gd name="connsiteX9" fmla="*/ 594603 w 1719995"/>
              <a:gd name="connsiteY9" fmla="*/ 1152525 h 2535238"/>
              <a:gd name="connsiteX10" fmla="*/ 0 w 1719995"/>
              <a:gd name="connsiteY10" fmla="*/ 2535238 h 2535238"/>
              <a:gd name="connsiteX11" fmla="*/ 0 w 1719995"/>
              <a:gd name="connsiteY11" fmla="*/ 1382713 h 2535238"/>
              <a:gd name="connsiteX12" fmla="*/ 594603 w 1719995"/>
              <a:gd name="connsiteY12" fmla="*/ 1382713 h 2535238"/>
              <a:gd name="connsiteX13" fmla="*/ 594603 w 1719995"/>
              <a:gd name="connsiteY13" fmla="*/ 1386240 h 2535238"/>
              <a:gd name="connsiteX14" fmla="*/ 649641 w 1719995"/>
              <a:gd name="connsiteY14" fmla="*/ 1389128 h 2535238"/>
              <a:gd name="connsiteX15" fmla="*/ 1719995 w 1719995"/>
              <a:gd name="connsiteY15" fmla="*/ 2534742 h 2535238"/>
              <a:gd name="connsiteX16" fmla="*/ 1143981 w 1719995"/>
              <a:gd name="connsiteY16" fmla="*/ 2534742 h 2535238"/>
              <a:gd name="connsiteX17" fmla="*/ 649936 w 1719995"/>
              <a:gd name="connsiteY17" fmla="*/ 1970838 h 2535238"/>
              <a:gd name="connsiteX18" fmla="*/ 594603 w 1719995"/>
              <a:gd name="connsiteY18" fmla="*/ 1965472 h 2535238"/>
              <a:gd name="connsiteX19" fmla="*/ 594603 w 1719995"/>
              <a:gd name="connsiteY19" fmla="*/ 2535238 h 2535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719995" h="2535238">
                <a:moveTo>
                  <a:pt x="0" y="1152525"/>
                </a:moveTo>
                <a:lnTo>
                  <a:pt x="0" y="0"/>
                </a:lnTo>
                <a:lnTo>
                  <a:pt x="594603" y="0"/>
                </a:lnTo>
                <a:lnTo>
                  <a:pt x="594603" y="3527"/>
                </a:lnTo>
                <a:lnTo>
                  <a:pt x="649641" y="6415"/>
                </a:lnTo>
                <a:cubicBezTo>
                  <a:pt x="1251490" y="67499"/>
                  <a:pt x="1719995" y="557306"/>
                  <a:pt x="1719995" y="1152029"/>
                </a:cubicBezTo>
                <a:lnTo>
                  <a:pt x="1143981" y="1152029"/>
                </a:lnTo>
                <a:cubicBezTo>
                  <a:pt x="1143981" y="874461"/>
                  <a:pt x="932145" y="642606"/>
                  <a:pt x="649936" y="588125"/>
                </a:cubicBezTo>
                <a:lnTo>
                  <a:pt x="594603" y="582759"/>
                </a:lnTo>
                <a:lnTo>
                  <a:pt x="594603" y="1152525"/>
                </a:lnTo>
                <a:close/>
                <a:moveTo>
                  <a:pt x="0" y="2535238"/>
                </a:moveTo>
                <a:lnTo>
                  <a:pt x="0" y="1382713"/>
                </a:lnTo>
                <a:lnTo>
                  <a:pt x="594603" y="1382713"/>
                </a:lnTo>
                <a:lnTo>
                  <a:pt x="594603" y="1386240"/>
                </a:lnTo>
                <a:lnTo>
                  <a:pt x="649641" y="1389128"/>
                </a:lnTo>
                <a:cubicBezTo>
                  <a:pt x="1251490" y="1450212"/>
                  <a:pt x="1719995" y="1940019"/>
                  <a:pt x="1719995" y="2534742"/>
                </a:cubicBezTo>
                <a:lnTo>
                  <a:pt x="1143981" y="2534742"/>
                </a:lnTo>
                <a:cubicBezTo>
                  <a:pt x="1143981" y="2257174"/>
                  <a:pt x="932145" y="2025319"/>
                  <a:pt x="649936" y="1970838"/>
                </a:cubicBezTo>
                <a:lnTo>
                  <a:pt x="594603" y="1965472"/>
                </a:lnTo>
                <a:lnTo>
                  <a:pt x="594603" y="2535238"/>
                </a:lnTo>
                <a:close/>
              </a:path>
            </a:pathLst>
          </a:custGeom>
          <a:noFill/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txBody>
          <a:bodyPr rot="0" spcFirstLastPara="0" vertOverflow="overflow" horzOverflow="overflow" vert="horz" wrap="square" lIns="0" tIns="45720" rIns="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 sz="41300" b="0" i="0" cap="none" spc="0" dirty="0">
              <a:ln w="25400">
                <a:gradFill>
                  <a:gsLst>
                    <a:gs pos="0">
                      <a:schemeClr val="accent1"/>
                    </a:gs>
                    <a:gs pos="100000">
                      <a:schemeClr val="tx2"/>
                    </a:gs>
                  </a:gsLst>
                  <a:lin ang="5400000" scaled="1"/>
                </a:gradFill>
              </a:ln>
              <a:solidFill>
                <a:schemeClr val="bg2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grpSp>
        <p:nvGrpSpPr>
          <p:cNvPr id="23" name="Grupa 22">
            <a:extLst>
              <a:ext uri="{FF2B5EF4-FFF2-40B4-BE49-F238E27FC236}">
                <a16:creationId xmlns:a16="http://schemas.microsoft.com/office/drawing/2014/main" id="{E9384059-92DF-D04A-83FD-224358897304}"/>
              </a:ext>
            </a:extLst>
          </p:cNvPr>
          <p:cNvGrpSpPr/>
          <p:nvPr userDrawn="1"/>
        </p:nvGrpSpPr>
        <p:grpSpPr>
          <a:xfrm rot="10800000" flipH="1">
            <a:off x="9120337" y="-3"/>
            <a:ext cx="3079986" cy="2060849"/>
            <a:chOff x="9408368" y="4995447"/>
            <a:chExt cx="2783632" cy="1862554"/>
          </a:xfrm>
        </p:grpSpPr>
        <p:sp>
          <p:nvSpPr>
            <p:cNvPr id="24" name="Dowolny kształt 23">
              <a:extLst>
                <a:ext uri="{FF2B5EF4-FFF2-40B4-BE49-F238E27FC236}">
                  <a16:creationId xmlns:a16="http://schemas.microsoft.com/office/drawing/2014/main" id="{4186BE70-FED3-CB4E-8C84-8770EBE03584}"/>
                </a:ext>
              </a:extLst>
            </p:cNvPr>
            <p:cNvSpPr/>
            <p:nvPr userDrawn="1"/>
          </p:nvSpPr>
          <p:spPr>
            <a:xfrm>
              <a:off x="9408368" y="5260588"/>
              <a:ext cx="2783632" cy="1597411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25" name="Dowolny kształt 24">
              <a:extLst>
                <a:ext uri="{FF2B5EF4-FFF2-40B4-BE49-F238E27FC236}">
                  <a16:creationId xmlns:a16="http://schemas.microsoft.com/office/drawing/2014/main" id="{3F66B0E2-EE55-C34B-953C-FA9E2CB14B3D}"/>
                </a:ext>
              </a:extLst>
            </p:cNvPr>
            <p:cNvSpPr/>
            <p:nvPr userDrawn="1"/>
          </p:nvSpPr>
          <p:spPr>
            <a:xfrm>
              <a:off x="10465540" y="4995447"/>
              <a:ext cx="1726460" cy="1862554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  <p:sp>
        <p:nvSpPr>
          <p:cNvPr id="26" name="Owal 25">
            <a:extLst>
              <a:ext uri="{FF2B5EF4-FFF2-40B4-BE49-F238E27FC236}">
                <a16:creationId xmlns:a16="http://schemas.microsoft.com/office/drawing/2014/main" id="{AE76288B-45F7-5A45-AFCE-33ED6B8E54AF}"/>
              </a:ext>
            </a:extLst>
          </p:cNvPr>
          <p:cNvSpPr/>
          <p:nvPr userDrawn="1"/>
        </p:nvSpPr>
        <p:spPr>
          <a:xfrm>
            <a:off x="11522142" y="2420888"/>
            <a:ext cx="144016" cy="144016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21122693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 - Shapes and Mas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rostokąt 5">
            <a:extLst>
              <a:ext uri="{FF2B5EF4-FFF2-40B4-BE49-F238E27FC236}">
                <a16:creationId xmlns:a16="http://schemas.microsoft.com/office/drawing/2014/main" id="{352A0919-0D3E-4DBF-B02E-951421226E84}"/>
              </a:ext>
            </a:extLst>
          </p:cNvPr>
          <p:cNvSpPr/>
          <p:nvPr userDrawn="1"/>
        </p:nvSpPr>
        <p:spPr>
          <a:xfrm>
            <a:off x="1" y="2"/>
            <a:ext cx="1842616" cy="685799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11" name="Tytuł 1">
            <a:extLst>
              <a:ext uri="{FF2B5EF4-FFF2-40B4-BE49-F238E27FC236}">
                <a16:creationId xmlns:a16="http://schemas.microsoft.com/office/drawing/2014/main" id="{FFC2F158-DC66-B040-9715-1E3092374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9366" y="2276990"/>
            <a:ext cx="5996171" cy="1124980"/>
          </a:xfrm>
        </p:spPr>
        <p:txBody>
          <a:bodyPr lIns="0" tIns="46800">
            <a:normAutofit/>
          </a:bodyPr>
          <a:lstStyle>
            <a:lvl1pPr>
              <a:defRPr sz="40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2" name="Łącznik prosty 11">
            <a:extLst>
              <a:ext uri="{FF2B5EF4-FFF2-40B4-BE49-F238E27FC236}">
                <a16:creationId xmlns:a16="http://schemas.microsoft.com/office/drawing/2014/main" id="{68FE54CC-214A-4343-92CC-0EE2EFB20E97}"/>
              </a:ext>
            </a:extLst>
          </p:cNvPr>
          <p:cNvCxnSpPr/>
          <p:nvPr userDrawn="1"/>
        </p:nvCxnSpPr>
        <p:spPr>
          <a:xfrm>
            <a:off x="2749366" y="3544201"/>
            <a:ext cx="182355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Symbol zastępczy tekstu 18">
            <a:extLst>
              <a:ext uri="{FF2B5EF4-FFF2-40B4-BE49-F238E27FC236}">
                <a16:creationId xmlns:a16="http://schemas.microsoft.com/office/drawing/2014/main" id="{788B7FD9-89BA-E84D-A989-6D759746E74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52190" y="5733020"/>
            <a:ext cx="5991226" cy="461665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7" name="Symbol zastępczy tekstu 18">
            <a:extLst>
              <a:ext uri="{FF2B5EF4-FFF2-40B4-BE49-F238E27FC236}">
                <a16:creationId xmlns:a16="http://schemas.microsoft.com/office/drawing/2014/main" id="{DC0EC44E-BD3C-6641-9640-D9EE0ABE1AB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749366" y="5271355"/>
            <a:ext cx="5994049" cy="461665"/>
          </a:xfrm>
        </p:spPr>
        <p:txBody>
          <a:bodyPr lIns="0">
            <a:normAutofit/>
          </a:bodyPr>
          <a:lstStyle>
            <a:lvl1pPr marL="0" indent="0">
              <a:buNone/>
              <a:defRPr lang="pl-PL" sz="1800" b="1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grpSp>
        <p:nvGrpSpPr>
          <p:cNvPr id="18" name="Grupa 17">
            <a:extLst>
              <a:ext uri="{FF2B5EF4-FFF2-40B4-BE49-F238E27FC236}">
                <a16:creationId xmlns:a16="http://schemas.microsoft.com/office/drawing/2014/main" id="{129CAE5B-664A-3B4D-B706-EEFE62346148}"/>
              </a:ext>
            </a:extLst>
          </p:cNvPr>
          <p:cNvGrpSpPr/>
          <p:nvPr userDrawn="1"/>
        </p:nvGrpSpPr>
        <p:grpSpPr>
          <a:xfrm>
            <a:off x="-1" y="4509120"/>
            <a:ext cx="1996351" cy="2348880"/>
            <a:chOff x="0" y="4858396"/>
            <a:chExt cx="1699496" cy="1999604"/>
          </a:xfrm>
        </p:grpSpPr>
        <p:grpSp>
          <p:nvGrpSpPr>
            <p:cNvPr id="21" name="Grupa 20">
              <a:extLst>
                <a:ext uri="{FF2B5EF4-FFF2-40B4-BE49-F238E27FC236}">
                  <a16:creationId xmlns:a16="http://schemas.microsoft.com/office/drawing/2014/main" id="{5F1D9CD1-5FD4-3F47-B417-C0E2B75858A2}"/>
                </a:ext>
              </a:extLst>
            </p:cNvPr>
            <p:cNvGrpSpPr/>
            <p:nvPr userDrawn="1"/>
          </p:nvGrpSpPr>
          <p:grpSpPr>
            <a:xfrm rot="5400000">
              <a:off x="-150054" y="5008450"/>
              <a:ext cx="1999604" cy="1699496"/>
              <a:chOff x="9572138" y="165530"/>
              <a:chExt cx="2619861" cy="2226662"/>
            </a:xfrm>
          </p:grpSpPr>
          <p:sp>
            <p:nvSpPr>
              <p:cNvPr id="24" name="Dowolny kształt 23">
                <a:extLst>
                  <a:ext uri="{FF2B5EF4-FFF2-40B4-BE49-F238E27FC236}">
                    <a16:creationId xmlns:a16="http://schemas.microsoft.com/office/drawing/2014/main" id="{1F4B4F79-FE6B-134D-B1C2-2C452AA88C44}"/>
                  </a:ext>
                </a:extLst>
              </p:cNvPr>
              <p:cNvSpPr/>
              <p:nvPr userDrawn="1"/>
            </p:nvSpPr>
            <p:spPr>
              <a:xfrm>
                <a:off x="9572138" y="888762"/>
                <a:ext cx="2619861" cy="1503429"/>
              </a:xfrm>
              <a:custGeom>
                <a:avLst/>
                <a:gdLst>
                  <a:gd name="connsiteX0" fmla="*/ 2051592 w 3575084"/>
                  <a:gd name="connsiteY0" fmla="*/ 0 h 2051592"/>
                  <a:gd name="connsiteX1" fmla="*/ 3502287 w 3575084"/>
                  <a:gd name="connsiteY1" fmla="*/ 600898 h 2051592"/>
                  <a:gd name="connsiteX2" fmla="*/ 3575084 w 3575084"/>
                  <a:gd name="connsiteY2" fmla="*/ 680995 h 2051592"/>
                  <a:gd name="connsiteX3" fmla="*/ 3575084 w 3575084"/>
                  <a:gd name="connsiteY3" fmla="*/ 1719669 h 2051592"/>
                  <a:gd name="connsiteX4" fmla="*/ 3541173 w 3575084"/>
                  <a:gd name="connsiteY4" fmla="*/ 1587784 h 2051592"/>
                  <a:gd name="connsiteX5" fmla="*/ 2051592 w 3575084"/>
                  <a:gd name="connsiteY5" fmla="*/ 491890 h 2051592"/>
                  <a:gd name="connsiteX6" fmla="*/ 491890 w 3575084"/>
                  <a:gd name="connsiteY6" fmla="*/ 2051592 h 2051592"/>
                  <a:gd name="connsiteX7" fmla="*/ 0 w 3575084"/>
                  <a:gd name="connsiteY7" fmla="*/ 2051592 h 2051592"/>
                  <a:gd name="connsiteX8" fmla="*/ 2051592 w 3575084"/>
                  <a:gd name="connsiteY8" fmla="*/ 0 h 2051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75084" h="2051592">
                    <a:moveTo>
                      <a:pt x="2051592" y="0"/>
                    </a:moveTo>
                    <a:cubicBezTo>
                      <a:pt x="2618123" y="0"/>
                      <a:pt x="3131021" y="229633"/>
                      <a:pt x="3502287" y="600898"/>
                    </a:cubicBezTo>
                    <a:lnTo>
                      <a:pt x="3575084" y="680995"/>
                    </a:lnTo>
                    <a:lnTo>
                      <a:pt x="3575084" y="1719669"/>
                    </a:lnTo>
                    <a:lnTo>
                      <a:pt x="3541173" y="1587784"/>
                    </a:lnTo>
                    <a:cubicBezTo>
                      <a:pt x="3343697" y="952879"/>
                      <a:pt x="2751480" y="491890"/>
                      <a:pt x="2051592" y="491890"/>
                    </a:cubicBezTo>
                    <a:cubicBezTo>
                      <a:pt x="1190192" y="491890"/>
                      <a:pt x="491890" y="1190192"/>
                      <a:pt x="491890" y="2051592"/>
                    </a:cubicBezTo>
                    <a:lnTo>
                      <a:pt x="0" y="2051592"/>
                    </a:lnTo>
                    <a:cubicBezTo>
                      <a:pt x="0" y="918529"/>
                      <a:pt x="918529" y="0"/>
                      <a:pt x="2051592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/>
              </a:p>
            </p:txBody>
          </p:sp>
          <p:sp>
            <p:nvSpPr>
              <p:cNvPr id="25" name="Dowolny kształt 24">
                <a:extLst>
                  <a:ext uri="{FF2B5EF4-FFF2-40B4-BE49-F238E27FC236}">
                    <a16:creationId xmlns:a16="http://schemas.microsoft.com/office/drawing/2014/main" id="{135A1292-0D83-B148-8D6B-794BD068C6CC}"/>
                  </a:ext>
                </a:extLst>
              </p:cNvPr>
              <p:cNvSpPr/>
              <p:nvPr userDrawn="1"/>
            </p:nvSpPr>
            <p:spPr>
              <a:xfrm>
                <a:off x="10128035" y="165530"/>
                <a:ext cx="2063964" cy="2226662"/>
              </a:xfrm>
              <a:custGeom>
                <a:avLst/>
                <a:gdLst>
                  <a:gd name="connsiteX0" fmla="*/ 2484276 w 3071664"/>
                  <a:gd name="connsiteY0" fmla="*/ 0 h 3313799"/>
                  <a:gd name="connsiteX1" fmla="*/ 2984944 w 3071664"/>
                  <a:gd name="connsiteY1" fmla="*/ 50472 h 3313799"/>
                  <a:gd name="connsiteX2" fmla="*/ 3071664 w 3071664"/>
                  <a:gd name="connsiteY2" fmla="*/ 72770 h 3313799"/>
                  <a:gd name="connsiteX3" fmla="*/ 3071664 w 3071664"/>
                  <a:gd name="connsiteY3" fmla="*/ 689969 h 3313799"/>
                  <a:gd name="connsiteX4" fmla="*/ 3045901 w 3071664"/>
                  <a:gd name="connsiteY4" fmla="*/ 680540 h 3313799"/>
                  <a:gd name="connsiteX5" fmla="*/ 2484276 w 3071664"/>
                  <a:gd name="connsiteY5" fmla="*/ 595630 h 3313799"/>
                  <a:gd name="connsiteX6" fmla="*/ 595630 w 3071664"/>
                  <a:gd name="connsiteY6" fmla="*/ 2484276 h 3313799"/>
                  <a:gd name="connsiteX7" fmla="*/ 744049 w 3071664"/>
                  <a:gd name="connsiteY7" fmla="*/ 3219422 h 3313799"/>
                  <a:gd name="connsiteX8" fmla="*/ 789513 w 3071664"/>
                  <a:gd name="connsiteY8" fmla="*/ 3313799 h 3313799"/>
                  <a:gd name="connsiteX9" fmla="*/ 144912 w 3071664"/>
                  <a:gd name="connsiteY9" fmla="*/ 3313799 h 3313799"/>
                  <a:gd name="connsiteX10" fmla="*/ 111688 w 3071664"/>
                  <a:gd name="connsiteY10" fmla="*/ 3223024 h 3313799"/>
                  <a:gd name="connsiteX11" fmla="*/ 0 w 3071664"/>
                  <a:gd name="connsiteY11" fmla="*/ 2484276 h 3313799"/>
                  <a:gd name="connsiteX12" fmla="*/ 2484276 w 3071664"/>
                  <a:gd name="connsiteY12" fmla="*/ 0 h 3313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071664" h="3313799">
                    <a:moveTo>
                      <a:pt x="2484276" y="0"/>
                    </a:moveTo>
                    <a:cubicBezTo>
                      <a:pt x="2655779" y="0"/>
                      <a:pt x="2823224" y="17379"/>
                      <a:pt x="2984944" y="50472"/>
                    </a:cubicBezTo>
                    <a:lnTo>
                      <a:pt x="3071664" y="72770"/>
                    </a:lnTo>
                    <a:lnTo>
                      <a:pt x="3071664" y="689969"/>
                    </a:lnTo>
                    <a:lnTo>
                      <a:pt x="3045901" y="680540"/>
                    </a:lnTo>
                    <a:cubicBezTo>
                      <a:pt x="2868484" y="625357"/>
                      <a:pt x="2679852" y="595630"/>
                      <a:pt x="2484276" y="595630"/>
                    </a:cubicBezTo>
                    <a:cubicBezTo>
                      <a:pt x="1441206" y="595630"/>
                      <a:pt x="595630" y="1441206"/>
                      <a:pt x="595630" y="2484276"/>
                    </a:cubicBezTo>
                    <a:cubicBezTo>
                      <a:pt x="595630" y="2745044"/>
                      <a:pt x="648479" y="2993468"/>
                      <a:pt x="744049" y="3219422"/>
                    </a:cubicBezTo>
                    <a:lnTo>
                      <a:pt x="789513" y="3313799"/>
                    </a:lnTo>
                    <a:lnTo>
                      <a:pt x="144912" y="3313799"/>
                    </a:lnTo>
                    <a:lnTo>
                      <a:pt x="111688" y="3223024"/>
                    </a:lnTo>
                    <a:cubicBezTo>
                      <a:pt x="39103" y="2989654"/>
                      <a:pt x="0" y="2741532"/>
                      <a:pt x="0" y="2484276"/>
                    </a:cubicBezTo>
                    <a:cubicBezTo>
                      <a:pt x="0" y="1112248"/>
                      <a:pt x="1112248" y="0"/>
                      <a:pt x="2484276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/>
              </a:p>
            </p:txBody>
          </p:sp>
        </p:grpSp>
        <p:sp>
          <p:nvSpPr>
            <p:cNvPr id="22" name="Owal 21">
              <a:extLst>
                <a:ext uri="{FF2B5EF4-FFF2-40B4-BE49-F238E27FC236}">
                  <a16:creationId xmlns:a16="http://schemas.microsoft.com/office/drawing/2014/main" id="{BF69F4F5-B624-0A49-A5E6-9E6ACA09FE3F}"/>
                </a:ext>
              </a:extLst>
            </p:cNvPr>
            <p:cNvSpPr/>
            <p:nvPr userDrawn="1"/>
          </p:nvSpPr>
          <p:spPr>
            <a:xfrm>
              <a:off x="1116442" y="4917596"/>
              <a:ext cx="144016" cy="14401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3" name="Owal 22">
              <a:extLst>
                <a:ext uri="{FF2B5EF4-FFF2-40B4-BE49-F238E27FC236}">
                  <a16:creationId xmlns:a16="http://schemas.microsoft.com/office/drawing/2014/main" id="{2837C94C-9F35-5C42-B0D3-D748340BA3FF}"/>
                </a:ext>
              </a:extLst>
            </p:cNvPr>
            <p:cNvSpPr/>
            <p:nvPr userDrawn="1"/>
          </p:nvSpPr>
          <p:spPr>
            <a:xfrm>
              <a:off x="1338860" y="5119830"/>
              <a:ext cx="103654" cy="10365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</p:grpSp>
    </p:spTree>
    <p:extLst>
      <p:ext uri="{BB962C8B-B14F-4D97-AF65-F5344CB8AC3E}">
        <p14:creationId xmlns:p14="http://schemas.microsoft.com/office/powerpoint/2010/main" val="1459888653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ck Cover - Shapes and Mas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ytuł 1">
            <a:extLst>
              <a:ext uri="{FF2B5EF4-FFF2-40B4-BE49-F238E27FC236}">
                <a16:creationId xmlns:a16="http://schemas.microsoft.com/office/drawing/2014/main" id="{FFC2F158-DC66-B040-9715-1E3092374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9366" y="2276990"/>
            <a:ext cx="5996171" cy="1124980"/>
          </a:xfrm>
        </p:spPr>
        <p:txBody>
          <a:bodyPr lIns="0" tIns="46800">
            <a:normAutofit/>
          </a:bodyPr>
          <a:lstStyle>
            <a:lvl1pPr>
              <a:defRPr sz="40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2" name="Łącznik prosty 11">
            <a:extLst>
              <a:ext uri="{FF2B5EF4-FFF2-40B4-BE49-F238E27FC236}">
                <a16:creationId xmlns:a16="http://schemas.microsoft.com/office/drawing/2014/main" id="{68FE54CC-214A-4343-92CC-0EE2EFB20E97}"/>
              </a:ext>
            </a:extLst>
          </p:cNvPr>
          <p:cNvCxnSpPr/>
          <p:nvPr userDrawn="1"/>
        </p:nvCxnSpPr>
        <p:spPr>
          <a:xfrm>
            <a:off x="2749366" y="3544201"/>
            <a:ext cx="182355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Symbol zastępczy tekstu 18">
            <a:extLst>
              <a:ext uri="{FF2B5EF4-FFF2-40B4-BE49-F238E27FC236}">
                <a16:creationId xmlns:a16="http://schemas.microsoft.com/office/drawing/2014/main" id="{788B7FD9-89BA-E84D-A989-6D759746E74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52190" y="5733020"/>
            <a:ext cx="5991226" cy="461665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7" name="Symbol zastępczy tekstu 18">
            <a:extLst>
              <a:ext uri="{FF2B5EF4-FFF2-40B4-BE49-F238E27FC236}">
                <a16:creationId xmlns:a16="http://schemas.microsoft.com/office/drawing/2014/main" id="{DC0EC44E-BD3C-6641-9640-D9EE0ABE1AB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749366" y="5271355"/>
            <a:ext cx="5994049" cy="461665"/>
          </a:xfrm>
        </p:spPr>
        <p:txBody>
          <a:bodyPr lIns="0">
            <a:normAutofit/>
          </a:bodyPr>
          <a:lstStyle>
            <a:lvl1pPr marL="0" indent="0">
              <a:buNone/>
              <a:defRPr lang="pl-PL" sz="1800" b="1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2" name="Prostokąt 1">
            <a:extLst>
              <a:ext uri="{FF2B5EF4-FFF2-40B4-BE49-F238E27FC236}">
                <a16:creationId xmlns:a16="http://schemas.microsoft.com/office/drawing/2014/main" id="{E6E2F777-F8D9-E846-2783-430B545C88BD}"/>
              </a:ext>
            </a:extLst>
          </p:cNvPr>
          <p:cNvSpPr/>
          <p:nvPr userDrawn="1"/>
        </p:nvSpPr>
        <p:spPr>
          <a:xfrm>
            <a:off x="0" y="0"/>
            <a:ext cx="184308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grpSp>
        <p:nvGrpSpPr>
          <p:cNvPr id="3" name="Grupa 9">
            <a:extLst>
              <a:ext uri="{FF2B5EF4-FFF2-40B4-BE49-F238E27FC236}">
                <a16:creationId xmlns:a16="http://schemas.microsoft.com/office/drawing/2014/main" id="{31191080-2EA2-E608-3967-D380BA80E10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4508500"/>
            <a:ext cx="1997075" cy="2349500"/>
            <a:chOff x="0" y="4858396"/>
            <a:chExt cx="1699496" cy="1999604"/>
          </a:xfrm>
        </p:grpSpPr>
        <p:grpSp>
          <p:nvGrpSpPr>
            <p:cNvPr id="4" name="Grupa 10">
              <a:extLst>
                <a:ext uri="{FF2B5EF4-FFF2-40B4-BE49-F238E27FC236}">
                  <a16:creationId xmlns:a16="http://schemas.microsoft.com/office/drawing/2014/main" id="{2AF6AF43-0043-448A-0B37-B8336EC9E24D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-150054" y="5008450"/>
              <a:ext cx="1999604" cy="1699496"/>
              <a:chOff x="9572138" y="165530"/>
              <a:chExt cx="2619861" cy="2226662"/>
            </a:xfrm>
          </p:grpSpPr>
          <p:sp>
            <p:nvSpPr>
              <p:cNvPr id="8" name="Dowolny kształt 7">
                <a:extLst>
                  <a:ext uri="{FF2B5EF4-FFF2-40B4-BE49-F238E27FC236}">
                    <a16:creationId xmlns:a16="http://schemas.microsoft.com/office/drawing/2014/main" id="{87D51046-605A-A0BC-150A-2F9FB5E12552}"/>
                  </a:ext>
                </a:extLst>
              </p:cNvPr>
              <p:cNvSpPr/>
              <p:nvPr/>
            </p:nvSpPr>
            <p:spPr>
              <a:xfrm>
                <a:off x="9572137" y="891230"/>
                <a:ext cx="2619861" cy="1502732"/>
              </a:xfrm>
              <a:custGeom>
                <a:avLst/>
                <a:gdLst>
                  <a:gd name="connsiteX0" fmla="*/ 2051592 w 3575084"/>
                  <a:gd name="connsiteY0" fmla="*/ 0 h 2051592"/>
                  <a:gd name="connsiteX1" fmla="*/ 3502287 w 3575084"/>
                  <a:gd name="connsiteY1" fmla="*/ 600898 h 2051592"/>
                  <a:gd name="connsiteX2" fmla="*/ 3575084 w 3575084"/>
                  <a:gd name="connsiteY2" fmla="*/ 680995 h 2051592"/>
                  <a:gd name="connsiteX3" fmla="*/ 3575084 w 3575084"/>
                  <a:gd name="connsiteY3" fmla="*/ 1719669 h 2051592"/>
                  <a:gd name="connsiteX4" fmla="*/ 3541173 w 3575084"/>
                  <a:gd name="connsiteY4" fmla="*/ 1587784 h 2051592"/>
                  <a:gd name="connsiteX5" fmla="*/ 2051592 w 3575084"/>
                  <a:gd name="connsiteY5" fmla="*/ 491890 h 2051592"/>
                  <a:gd name="connsiteX6" fmla="*/ 491890 w 3575084"/>
                  <a:gd name="connsiteY6" fmla="*/ 2051592 h 2051592"/>
                  <a:gd name="connsiteX7" fmla="*/ 0 w 3575084"/>
                  <a:gd name="connsiteY7" fmla="*/ 2051592 h 2051592"/>
                  <a:gd name="connsiteX8" fmla="*/ 2051592 w 3575084"/>
                  <a:gd name="connsiteY8" fmla="*/ 0 h 2051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75084" h="2051592">
                    <a:moveTo>
                      <a:pt x="2051592" y="0"/>
                    </a:moveTo>
                    <a:cubicBezTo>
                      <a:pt x="2618123" y="0"/>
                      <a:pt x="3131021" y="229633"/>
                      <a:pt x="3502287" y="600898"/>
                    </a:cubicBezTo>
                    <a:lnTo>
                      <a:pt x="3575084" y="680995"/>
                    </a:lnTo>
                    <a:lnTo>
                      <a:pt x="3575084" y="1719669"/>
                    </a:lnTo>
                    <a:lnTo>
                      <a:pt x="3541173" y="1587784"/>
                    </a:lnTo>
                    <a:cubicBezTo>
                      <a:pt x="3343697" y="952879"/>
                      <a:pt x="2751480" y="491890"/>
                      <a:pt x="2051592" y="491890"/>
                    </a:cubicBezTo>
                    <a:cubicBezTo>
                      <a:pt x="1190192" y="491890"/>
                      <a:pt x="491890" y="1190192"/>
                      <a:pt x="491890" y="2051592"/>
                    </a:cubicBezTo>
                    <a:lnTo>
                      <a:pt x="0" y="2051592"/>
                    </a:lnTo>
                    <a:cubicBezTo>
                      <a:pt x="0" y="918529"/>
                      <a:pt x="918529" y="0"/>
                      <a:pt x="2051592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pl-PL"/>
              </a:p>
            </p:txBody>
          </p:sp>
          <p:sp>
            <p:nvSpPr>
              <p:cNvPr id="9" name="Dowolny kształt 8">
                <a:extLst>
                  <a:ext uri="{FF2B5EF4-FFF2-40B4-BE49-F238E27FC236}">
                    <a16:creationId xmlns:a16="http://schemas.microsoft.com/office/drawing/2014/main" id="{02AFF7DA-4C7E-B480-2195-6CEE1289242C}"/>
                  </a:ext>
                </a:extLst>
              </p:cNvPr>
              <p:cNvSpPr/>
              <p:nvPr/>
            </p:nvSpPr>
            <p:spPr>
              <a:xfrm>
                <a:off x="10127973" y="165529"/>
                <a:ext cx="2064026" cy="2226662"/>
              </a:xfrm>
              <a:custGeom>
                <a:avLst/>
                <a:gdLst>
                  <a:gd name="connsiteX0" fmla="*/ 2484276 w 3071664"/>
                  <a:gd name="connsiteY0" fmla="*/ 0 h 3313799"/>
                  <a:gd name="connsiteX1" fmla="*/ 2984944 w 3071664"/>
                  <a:gd name="connsiteY1" fmla="*/ 50472 h 3313799"/>
                  <a:gd name="connsiteX2" fmla="*/ 3071664 w 3071664"/>
                  <a:gd name="connsiteY2" fmla="*/ 72770 h 3313799"/>
                  <a:gd name="connsiteX3" fmla="*/ 3071664 w 3071664"/>
                  <a:gd name="connsiteY3" fmla="*/ 689969 h 3313799"/>
                  <a:gd name="connsiteX4" fmla="*/ 3045901 w 3071664"/>
                  <a:gd name="connsiteY4" fmla="*/ 680540 h 3313799"/>
                  <a:gd name="connsiteX5" fmla="*/ 2484276 w 3071664"/>
                  <a:gd name="connsiteY5" fmla="*/ 595630 h 3313799"/>
                  <a:gd name="connsiteX6" fmla="*/ 595630 w 3071664"/>
                  <a:gd name="connsiteY6" fmla="*/ 2484276 h 3313799"/>
                  <a:gd name="connsiteX7" fmla="*/ 744049 w 3071664"/>
                  <a:gd name="connsiteY7" fmla="*/ 3219422 h 3313799"/>
                  <a:gd name="connsiteX8" fmla="*/ 789513 w 3071664"/>
                  <a:gd name="connsiteY8" fmla="*/ 3313799 h 3313799"/>
                  <a:gd name="connsiteX9" fmla="*/ 144912 w 3071664"/>
                  <a:gd name="connsiteY9" fmla="*/ 3313799 h 3313799"/>
                  <a:gd name="connsiteX10" fmla="*/ 111688 w 3071664"/>
                  <a:gd name="connsiteY10" fmla="*/ 3223024 h 3313799"/>
                  <a:gd name="connsiteX11" fmla="*/ 0 w 3071664"/>
                  <a:gd name="connsiteY11" fmla="*/ 2484276 h 3313799"/>
                  <a:gd name="connsiteX12" fmla="*/ 2484276 w 3071664"/>
                  <a:gd name="connsiteY12" fmla="*/ 0 h 3313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071664" h="3313799">
                    <a:moveTo>
                      <a:pt x="2484276" y="0"/>
                    </a:moveTo>
                    <a:cubicBezTo>
                      <a:pt x="2655779" y="0"/>
                      <a:pt x="2823224" y="17379"/>
                      <a:pt x="2984944" y="50472"/>
                    </a:cubicBezTo>
                    <a:lnTo>
                      <a:pt x="3071664" y="72770"/>
                    </a:lnTo>
                    <a:lnTo>
                      <a:pt x="3071664" y="689969"/>
                    </a:lnTo>
                    <a:lnTo>
                      <a:pt x="3045901" y="680540"/>
                    </a:lnTo>
                    <a:cubicBezTo>
                      <a:pt x="2868484" y="625357"/>
                      <a:pt x="2679852" y="595630"/>
                      <a:pt x="2484276" y="595630"/>
                    </a:cubicBezTo>
                    <a:cubicBezTo>
                      <a:pt x="1441206" y="595630"/>
                      <a:pt x="595630" y="1441206"/>
                      <a:pt x="595630" y="2484276"/>
                    </a:cubicBezTo>
                    <a:cubicBezTo>
                      <a:pt x="595630" y="2745044"/>
                      <a:pt x="648479" y="2993468"/>
                      <a:pt x="744049" y="3219422"/>
                    </a:cubicBezTo>
                    <a:lnTo>
                      <a:pt x="789513" y="3313799"/>
                    </a:lnTo>
                    <a:lnTo>
                      <a:pt x="144912" y="3313799"/>
                    </a:lnTo>
                    <a:lnTo>
                      <a:pt x="111688" y="3223024"/>
                    </a:lnTo>
                    <a:cubicBezTo>
                      <a:pt x="39103" y="2989654"/>
                      <a:pt x="0" y="2741532"/>
                      <a:pt x="0" y="2484276"/>
                    </a:cubicBezTo>
                    <a:cubicBezTo>
                      <a:pt x="0" y="1112248"/>
                      <a:pt x="1112248" y="0"/>
                      <a:pt x="2484276" y="0"/>
                    </a:cubicBezTo>
                    <a:close/>
                  </a:path>
                </a:pathLst>
              </a:custGeom>
              <a:gradFill flip="none" rotWithShape="1">
                <a:gsLst>
                  <a:gs pos="85000">
                    <a:schemeClr val="tx2"/>
                  </a:gs>
                  <a:gs pos="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pl-PL" dirty="0"/>
              </a:p>
            </p:txBody>
          </p:sp>
        </p:grpSp>
        <p:sp>
          <p:nvSpPr>
            <p:cNvPr id="5" name="Owal 4">
              <a:extLst>
                <a:ext uri="{FF2B5EF4-FFF2-40B4-BE49-F238E27FC236}">
                  <a16:creationId xmlns:a16="http://schemas.microsoft.com/office/drawing/2014/main" id="{A88C9EB8-DDEE-BBB4-0830-63007C07F605}"/>
                </a:ext>
              </a:extLst>
            </p:cNvPr>
            <p:cNvSpPr/>
            <p:nvPr/>
          </p:nvSpPr>
          <p:spPr>
            <a:xfrm>
              <a:off x="1021319" y="5128613"/>
              <a:ext cx="87812" cy="8782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pl-PL"/>
            </a:p>
          </p:txBody>
        </p:sp>
        <p:sp>
          <p:nvSpPr>
            <p:cNvPr id="7" name="Owal 6">
              <a:extLst>
                <a:ext uri="{FF2B5EF4-FFF2-40B4-BE49-F238E27FC236}">
                  <a16:creationId xmlns:a16="http://schemas.microsoft.com/office/drawing/2014/main" id="{20BB2C91-8300-0B2A-6564-02F11D301A71}"/>
                </a:ext>
              </a:extLst>
            </p:cNvPr>
            <p:cNvSpPr/>
            <p:nvPr/>
          </p:nvSpPr>
          <p:spPr>
            <a:xfrm>
              <a:off x="1338793" y="5119156"/>
              <a:ext cx="104023" cy="10403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pl-PL"/>
            </a:p>
          </p:txBody>
        </p:sp>
      </p:grpSp>
      <p:sp>
        <p:nvSpPr>
          <p:cNvPr id="10" name="Owal 9">
            <a:extLst>
              <a:ext uri="{FF2B5EF4-FFF2-40B4-BE49-F238E27FC236}">
                <a16:creationId xmlns:a16="http://schemas.microsoft.com/office/drawing/2014/main" id="{8FD1BA7C-9D72-798F-412F-4420628C6FAA}"/>
              </a:ext>
            </a:extLst>
          </p:cNvPr>
          <p:cNvSpPr/>
          <p:nvPr userDrawn="1"/>
        </p:nvSpPr>
        <p:spPr>
          <a:xfrm flipV="1">
            <a:off x="998538" y="4498975"/>
            <a:ext cx="46037" cy="4603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72819687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 - Gradient and Out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rostokąt 5">
            <a:extLst>
              <a:ext uri="{FF2B5EF4-FFF2-40B4-BE49-F238E27FC236}">
                <a16:creationId xmlns:a16="http://schemas.microsoft.com/office/drawing/2014/main" id="{352A0919-0D3E-4DBF-B02E-951421226E84}"/>
              </a:ext>
            </a:extLst>
          </p:cNvPr>
          <p:cNvSpPr/>
          <p:nvPr userDrawn="1"/>
        </p:nvSpPr>
        <p:spPr>
          <a:xfrm>
            <a:off x="1" y="2"/>
            <a:ext cx="1842616" cy="68579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13" name="Łuk blokowy 12">
            <a:extLst>
              <a:ext uri="{FF2B5EF4-FFF2-40B4-BE49-F238E27FC236}">
                <a16:creationId xmlns:a16="http://schemas.microsoft.com/office/drawing/2014/main" id="{8687BEF6-A810-7344-B90D-276631E84F67}"/>
              </a:ext>
            </a:extLst>
          </p:cNvPr>
          <p:cNvSpPr/>
          <p:nvPr userDrawn="1"/>
        </p:nvSpPr>
        <p:spPr>
          <a:xfrm rot="5400000">
            <a:off x="252734" y="5158904"/>
            <a:ext cx="3657986" cy="3657986"/>
          </a:xfrm>
          <a:prstGeom prst="blockArc">
            <a:avLst>
              <a:gd name="adj1" fmla="val 5422417"/>
              <a:gd name="adj2" fmla="val 10800959"/>
              <a:gd name="adj3" fmla="val 19412"/>
            </a:avLst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1"/>
              </a:solidFill>
              <a:latin typeface="Roboto" panose="02000000000000000000" pitchFamily="2" charset="0"/>
            </a:endParaRPr>
          </a:p>
        </p:txBody>
      </p:sp>
      <p:sp>
        <p:nvSpPr>
          <p:cNvPr id="14" name="Owal 13">
            <a:extLst>
              <a:ext uri="{FF2B5EF4-FFF2-40B4-BE49-F238E27FC236}">
                <a16:creationId xmlns:a16="http://schemas.microsoft.com/office/drawing/2014/main" id="{31E7B602-57C1-6E48-8150-97017C42F62E}"/>
              </a:ext>
            </a:extLst>
          </p:cNvPr>
          <p:cNvSpPr/>
          <p:nvPr userDrawn="1"/>
        </p:nvSpPr>
        <p:spPr>
          <a:xfrm>
            <a:off x="947018" y="4707543"/>
            <a:ext cx="205407" cy="205407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7" name="Owal 16">
            <a:extLst>
              <a:ext uri="{FF2B5EF4-FFF2-40B4-BE49-F238E27FC236}">
                <a16:creationId xmlns:a16="http://schemas.microsoft.com/office/drawing/2014/main" id="{735B2F14-F0E7-DB40-8632-AFDD5D572C57}"/>
              </a:ext>
            </a:extLst>
          </p:cNvPr>
          <p:cNvSpPr/>
          <p:nvPr userDrawn="1"/>
        </p:nvSpPr>
        <p:spPr>
          <a:xfrm>
            <a:off x="429184" y="5564268"/>
            <a:ext cx="385012" cy="385012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grpSp>
        <p:nvGrpSpPr>
          <p:cNvPr id="2" name="Grupa 1">
            <a:extLst>
              <a:ext uri="{FF2B5EF4-FFF2-40B4-BE49-F238E27FC236}">
                <a16:creationId xmlns:a16="http://schemas.microsoft.com/office/drawing/2014/main" id="{15F50B3B-41E7-FA46-BC07-60B3605CD3E7}"/>
              </a:ext>
            </a:extLst>
          </p:cNvPr>
          <p:cNvGrpSpPr/>
          <p:nvPr userDrawn="1"/>
        </p:nvGrpSpPr>
        <p:grpSpPr>
          <a:xfrm>
            <a:off x="-1134708" y="3091018"/>
            <a:ext cx="2081726" cy="2081726"/>
            <a:chOff x="-1041430" y="3091018"/>
            <a:chExt cx="2081726" cy="2081726"/>
          </a:xfrm>
          <a:noFill/>
        </p:grpSpPr>
        <p:sp>
          <p:nvSpPr>
            <p:cNvPr id="15" name="Łuk blokowy 14">
              <a:extLst>
                <a:ext uri="{FF2B5EF4-FFF2-40B4-BE49-F238E27FC236}">
                  <a16:creationId xmlns:a16="http://schemas.microsoft.com/office/drawing/2014/main" id="{1E5172C1-C4AE-8F46-898D-53D37DFDC39F}"/>
                </a:ext>
              </a:extLst>
            </p:cNvPr>
            <p:cNvSpPr/>
            <p:nvPr userDrawn="1"/>
          </p:nvSpPr>
          <p:spPr>
            <a:xfrm rot="5400000">
              <a:off x="-1041430" y="3091018"/>
              <a:ext cx="2081726" cy="2081726"/>
            </a:xfrm>
            <a:prstGeom prst="blockArc">
              <a:avLst>
                <a:gd name="adj1" fmla="val 16183789"/>
                <a:gd name="adj2" fmla="val 15973"/>
                <a:gd name="adj3" fmla="val 24515"/>
              </a:avLst>
            </a:prstGeom>
            <a:grp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solidFill>
                  <a:schemeClr val="tx1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18" name="Wycinek okręgu 16">
              <a:extLst>
                <a:ext uri="{FF2B5EF4-FFF2-40B4-BE49-F238E27FC236}">
                  <a16:creationId xmlns:a16="http://schemas.microsoft.com/office/drawing/2014/main" id="{EF871C36-B164-B94A-8CE2-F8C979168D8C}"/>
                </a:ext>
              </a:extLst>
            </p:cNvPr>
            <p:cNvSpPr/>
            <p:nvPr userDrawn="1"/>
          </p:nvSpPr>
          <p:spPr>
            <a:xfrm>
              <a:off x="-522463" y="3609418"/>
              <a:ext cx="1044925" cy="1044925"/>
            </a:xfrm>
            <a:prstGeom prst="pie">
              <a:avLst>
                <a:gd name="adj1" fmla="val 16210634"/>
                <a:gd name="adj2" fmla="val 11496"/>
              </a:avLst>
            </a:prstGeom>
            <a:grp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solidFill>
                  <a:schemeClr val="tx1"/>
                </a:solidFill>
                <a:latin typeface="Roboto" panose="02000000000000000000" pitchFamily="2" charset="0"/>
              </a:endParaRPr>
            </a:p>
          </p:txBody>
        </p:sp>
      </p:grpSp>
      <p:sp>
        <p:nvSpPr>
          <p:cNvPr id="11" name="Tytuł 1">
            <a:extLst>
              <a:ext uri="{FF2B5EF4-FFF2-40B4-BE49-F238E27FC236}">
                <a16:creationId xmlns:a16="http://schemas.microsoft.com/office/drawing/2014/main" id="{FFC2F158-DC66-B040-9715-1E3092374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9366" y="2276990"/>
            <a:ext cx="5996171" cy="1124980"/>
          </a:xfrm>
        </p:spPr>
        <p:txBody>
          <a:bodyPr lIns="0" tIns="46800">
            <a:normAutofit/>
          </a:bodyPr>
          <a:lstStyle>
            <a:lvl1pPr>
              <a:defRPr sz="40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2" name="Łącznik prosty 11">
            <a:extLst>
              <a:ext uri="{FF2B5EF4-FFF2-40B4-BE49-F238E27FC236}">
                <a16:creationId xmlns:a16="http://schemas.microsoft.com/office/drawing/2014/main" id="{68FE54CC-214A-4343-92CC-0EE2EFB20E97}"/>
              </a:ext>
            </a:extLst>
          </p:cNvPr>
          <p:cNvCxnSpPr/>
          <p:nvPr userDrawn="1"/>
        </p:nvCxnSpPr>
        <p:spPr>
          <a:xfrm>
            <a:off x="2749366" y="3544201"/>
            <a:ext cx="182355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Symbol zastępczy tekstu 18">
            <a:extLst>
              <a:ext uri="{FF2B5EF4-FFF2-40B4-BE49-F238E27FC236}">
                <a16:creationId xmlns:a16="http://schemas.microsoft.com/office/drawing/2014/main" id="{C22EA5C7-4A36-A143-9F08-D243ADC26A1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752190" y="5733020"/>
            <a:ext cx="5991226" cy="461665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21" name="Symbol zastępczy tekstu 18">
            <a:extLst>
              <a:ext uri="{FF2B5EF4-FFF2-40B4-BE49-F238E27FC236}">
                <a16:creationId xmlns:a16="http://schemas.microsoft.com/office/drawing/2014/main" id="{19C802F2-010A-8B44-ACF7-46708797171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749366" y="5271355"/>
            <a:ext cx="5994049" cy="461665"/>
          </a:xfrm>
        </p:spPr>
        <p:txBody>
          <a:bodyPr lIns="0">
            <a:normAutofit/>
          </a:bodyPr>
          <a:lstStyle>
            <a:lvl1pPr marL="0" indent="0">
              <a:buNone/>
              <a:defRPr lang="pl-PL" sz="1800" b="1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2419290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Cover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01E54CD-6324-FD44-8680-8092352906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2276990"/>
            <a:ext cx="4608511" cy="1124980"/>
          </a:xfrm>
        </p:spPr>
        <p:txBody>
          <a:bodyPr lIns="0" tIns="46800">
            <a:normAutofit/>
          </a:bodyPr>
          <a:lstStyle>
            <a:lvl1pPr>
              <a:defRPr sz="40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502308BD-AF5F-B342-A334-7FD2A4014636}"/>
              </a:ext>
            </a:extLst>
          </p:cNvPr>
          <p:cNvCxnSpPr/>
          <p:nvPr userDrawn="1"/>
        </p:nvCxnSpPr>
        <p:spPr>
          <a:xfrm>
            <a:off x="681038" y="3544201"/>
            <a:ext cx="182355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Grafika 7">
            <a:extLst>
              <a:ext uri="{FF2B5EF4-FFF2-40B4-BE49-F238E27FC236}">
                <a16:creationId xmlns:a16="http://schemas.microsoft.com/office/drawing/2014/main" id="{F8ED56C9-B2EE-B840-B058-433B4044AE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3765" y="765872"/>
            <a:ext cx="1608686" cy="244800"/>
          </a:xfrm>
          <a:prstGeom prst="rect">
            <a:avLst/>
          </a:prstGeom>
        </p:spPr>
      </p:pic>
      <p:sp>
        <p:nvSpPr>
          <p:cNvPr id="13" name="Symbol zastępczy obrazu 14">
            <a:extLst>
              <a:ext uri="{FF2B5EF4-FFF2-40B4-BE49-F238E27FC236}">
                <a16:creationId xmlns:a16="http://schemas.microsoft.com/office/drawing/2014/main" id="{E08FBC90-161C-9648-9B60-8011CCF8441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80113" y="0"/>
            <a:ext cx="6211888" cy="6858000"/>
          </a:xfrm>
          <a:custGeom>
            <a:avLst/>
            <a:gdLst>
              <a:gd name="connsiteX0" fmla="*/ 895279 w 6211888"/>
              <a:gd name="connsiteY0" fmla="*/ 0 h 6858000"/>
              <a:gd name="connsiteX1" fmla="*/ 6211888 w 6211888"/>
              <a:gd name="connsiteY1" fmla="*/ 0 h 6858000"/>
              <a:gd name="connsiteX2" fmla="*/ 6211888 w 6211888"/>
              <a:gd name="connsiteY2" fmla="*/ 6858000 h 6858000"/>
              <a:gd name="connsiteX3" fmla="*/ 0 w 6211888"/>
              <a:gd name="connsiteY3" fmla="*/ 6858000 h 6858000"/>
              <a:gd name="connsiteX4" fmla="*/ 0 w 6211888"/>
              <a:gd name="connsiteY4" fmla="*/ 796301 h 6858000"/>
              <a:gd name="connsiteX5" fmla="*/ 26898 w 6211888"/>
              <a:gd name="connsiteY5" fmla="*/ 655533 h 6858000"/>
              <a:gd name="connsiteX6" fmla="*/ 803009 w 6211888"/>
              <a:gd name="connsiteY6" fmla="*/ 46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11888" h="6858000">
                <a:moveTo>
                  <a:pt x="895279" y="0"/>
                </a:moveTo>
                <a:lnTo>
                  <a:pt x="6211888" y="0"/>
                </a:lnTo>
                <a:lnTo>
                  <a:pt x="6211888" y="6858000"/>
                </a:lnTo>
                <a:lnTo>
                  <a:pt x="0" y="6858000"/>
                </a:lnTo>
                <a:lnTo>
                  <a:pt x="0" y="796301"/>
                </a:lnTo>
                <a:lnTo>
                  <a:pt x="26898" y="655533"/>
                </a:lnTo>
                <a:cubicBezTo>
                  <a:pt x="126252" y="305703"/>
                  <a:pt x="431292" y="42409"/>
                  <a:pt x="803009" y="4659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2" name="Symbol zastępczy tekstu 18">
            <a:extLst>
              <a:ext uri="{FF2B5EF4-FFF2-40B4-BE49-F238E27FC236}">
                <a16:creationId xmlns:a16="http://schemas.microsoft.com/office/drawing/2014/main" id="{5F1A4B26-B53E-C14C-882E-AA13BB1162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3862" y="5733020"/>
            <a:ext cx="4606342" cy="461665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4" name="Symbol zastępczy tekstu 18">
            <a:extLst>
              <a:ext uri="{FF2B5EF4-FFF2-40B4-BE49-F238E27FC236}">
                <a16:creationId xmlns:a16="http://schemas.microsoft.com/office/drawing/2014/main" id="{D5EEC410-0305-F34D-A9F1-B863A9442E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1039" y="5271355"/>
            <a:ext cx="4608512" cy="461665"/>
          </a:xfrm>
        </p:spPr>
        <p:txBody>
          <a:bodyPr lIns="0">
            <a:normAutofit/>
          </a:bodyPr>
          <a:lstStyle>
            <a:lvl1pPr marL="0" indent="0">
              <a:buNone/>
              <a:defRPr lang="pl-PL" sz="1800" b="1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5565264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Cover Photo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ytuł 1">
            <a:extLst>
              <a:ext uri="{FF2B5EF4-FFF2-40B4-BE49-F238E27FC236}">
                <a16:creationId xmlns:a16="http://schemas.microsoft.com/office/drawing/2014/main" id="{B8E24209-9B29-8B42-98ED-D1C8808602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2276990"/>
            <a:ext cx="4608511" cy="1124980"/>
          </a:xfrm>
        </p:spPr>
        <p:txBody>
          <a:bodyPr lIns="0" tIns="46800">
            <a:normAutofit/>
          </a:bodyPr>
          <a:lstStyle>
            <a:lvl1pPr>
              <a:defRPr sz="40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2" name="Łącznik prosty 11">
            <a:extLst>
              <a:ext uri="{FF2B5EF4-FFF2-40B4-BE49-F238E27FC236}">
                <a16:creationId xmlns:a16="http://schemas.microsoft.com/office/drawing/2014/main" id="{6DA55863-CDCB-8444-B5A0-7C6796168642}"/>
              </a:ext>
            </a:extLst>
          </p:cNvPr>
          <p:cNvCxnSpPr/>
          <p:nvPr userDrawn="1"/>
        </p:nvCxnSpPr>
        <p:spPr>
          <a:xfrm>
            <a:off x="681038" y="3544201"/>
            <a:ext cx="1823550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a 13">
            <a:extLst>
              <a:ext uri="{FF2B5EF4-FFF2-40B4-BE49-F238E27FC236}">
                <a16:creationId xmlns:a16="http://schemas.microsoft.com/office/drawing/2014/main" id="{BDE11796-DEF8-FD4D-B385-D3576AB43EB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3765" y="765872"/>
            <a:ext cx="1608685" cy="244800"/>
          </a:xfrm>
          <a:prstGeom prst="rect">
            <a:avLst/>
          </a:prstGeom>
        </p:spPr>
      </p:pic>
      <p:sp>
        <p:nvSpPr>
          <p:cNvPr id="15" name="Symbol zastępczy obrazu 14">
            <a:extLst>
              <a:ext uri="{FF2B5EF4-FFF2-40B4-BE49-F238E27FC236}">
                <a16:creationId xmlns:a16="http://schemas.microsoft.com/office/drawing/2014/main" id="{D3BB5846-9538-374A-BBB5-0DFB4872CB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80113" y="0"/>
            <a:ext cx="6211888" cy="6858000"/>
          </a:xfrm>
          <a:custGeom>
            <a:avLst/>
            <a:gdLst>
              <a:gd name="connsiteX0" fmla="*/ 895279 w 6211888"/>
              <a:gd name="connsiteY0" fmla="*/ 0 h 6858000"/>
              <a:gd name="connsiteX1" fmla="*/ 6211888 w 6211888"/>
              <a:gd name="connsiteY1" fmla="*/ 0 h 6858000"/>
              <a:gd name="connsiteX2" fmla="*/ 6211888 w 6211888"/>
              <a:gd name="connsiteY2" fmla="*/ 6858000 h 6858000"/>
              <a:gd name="connsiteX3" fmla="*/ 0 w 6211888"/>
              <a:gd name="connsiteY3" fmla="*/ 6858000 h 6858000"/>
              <a:gd name="connsiteX4" fmla="*/ 0 w 6211888"/>
              <a:gd name="connsiteY4" fmla="*/ 796301 h 6858000"/>
              <a:gd name="connsiteX5" fmla="*/ 26898 w 6211888"/>
              <a:gd name="connsiteY5" fmla="*/ 655533 h 6858000"/>
              <a:gd name="connsiteX6" fmla="*/ 803009 w 6211888"/>
              <a:gd name="connsiteY6" fmla="*/ 46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11888" h="6858000">
                <a:moveTo>
                  <a:pt x="895279" y="0"/>
                </a:moveTo>
                <a:lnTo>
                  <a:pt x="6211888" y="0"/>
                </a:lnTo>
                <a:lnTo>
                  <a:pt x="6211888" y="6858000"/>
                </a:lnTo>
                <a:lnTo>
                  <a:pt x="0" y="6858000"/>
                </a:lnTo>
                <a:lnTo>
                  <a:pt x="0" y="796301"/>
                </a:lnTo>
                <a:lnTo>
                  <a:pt x="26898" y="655533"/>
                </a:lnTo>
                <a:cubicBezTo>
                  <a:pt x="126252" y="305703"/>
                  <a:pt x="431292" y="42409"/>
                  <a:pt x="803009" y="4659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8" name="Symbol zastępczy tekstu 18">
            <a:extLst>
              <a:ext uri="{FF2B5EF4-FFF2-40B4-BE49-F238E27FC236}">
                <a16:creationId xmlns:a16="http://schemas.microsoft.com/office/drawing/2014/main" id="{83F01925-2535-ED44-A752-D947A77DE4A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3862" y="5733020"/>
            <a:ext cx="4606342" cy="461665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>
              <a:buNone/>
              <a:defRPr lang="pl-PL" sz="18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0" name="Symbol zastępczy tekstu 18">
            <a:extLst>
              <a:ext uri="{FF2B5EF4-FFF2-40B4-BE49-F238E27FC236}">
                <a16:creationId xmlns:a16="http://schemas.microsoft.com/office/drawing/2014/main" id="{938E5FC2-EB66-384C-85E3-2DAE33F9C5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1039" y="5271355"/>
            <a:ext cx="4608512" cy="461665"/>
          </a:xfrm>
        </p:spPr>
        <p:txBody>
          <a:bodyPr lIns="0">
            <a:normAutofit/>
          </a:bodyPr>
          <a:lstStyle>
            <a:lvl1pPr marL="0" indent="0">
              <a:buNone/>
              <a:defRPr lang="pl-PL" sz="1800" b="1" kern="1200" dirty="0" smtClean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16287137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ack Cover Photo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ytuł 1">
            <a:extLst>
              <a:ext uri="{FF2B5EF4-FFF2-40B4-BE49-F238E27FC236}">
                <a16:creationId xmlns:a16="http://schemas.microsoft.com/office/drawing/2014/main" id="{B8E24209-9B29-8B42-98ED-D1C8808602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2276990"/>
            <a:ext cx="4608511" cy="1124980"/>
          </a:xfrm>
        </p:spPr>
        <p:txBody>
          <a:bodyPr lIns="0" tIns="46800">
            <a:normAutofit/>
          </a:bodyPr>
          <a:lstStyle>
            <a:lvl1pPr>
              <a:defRPr sz="40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2" name="Łącznik prosty 11">
            <a:extLst>
              <a:ext uri="{FF2B5EF4-FFF2-40B4-BE49-F238E27FC236}">
                <a16:creationId xmlns:a16="http://schemas.microsoft.com/office/drawing/2014/main" id="{6DA55863-CDCB-8444-B5A0-7C6796168642}"/>
              </a:ext>
            </a:extLst>
          </p:cNvPr>
          <p:cNvCxnSpPr/>
          <p:nvPr userDrawn="1"/>
        </p:nvCxnSpPr>
        <p:spPr>
          <a:xfrm>
            <a:off x="681038" y="3544201"/>
            <a:ext cx="1823550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a 13">
            <a:extLst>
              <a:ext uri="{FF2B5EF4-FFF2-40B4-BE49-F238E27FC236}">
                <a16:creationId xmlns:a16="http://schemas.microsoft.com/office/drawing/2014/main" id="{BDE11796-DEF8-FD4D-B385-D3576AB43EB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3765" y="765872"/>
            <a:ext cx="1608685" cy="244800"/>
          </a:xfrm>
          <a:prstGeom prst="rect">
            <a:avLst/>
          </a:prstGeom>
        </p:spPr>
      </p:pic>
      <p:sp>
        <p:nvSpPr>
          <p:cNvPr id="15" name="Symbol zastępczy obrazu 14">
            <a:extLst>
              <a:ext uri="{FF2B5EF4-FFF2-40B4-BE49-F238E27FC236}">
                <a16:creationId xmlns:a16="http://schemas.microsoft.com/office/drawing/2014/main" id="{D3BB5846-9538-374A-BBB5-0DFB4872CB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80113" y="0"/>
            <a:ext cx="6211888" cy="6858000"/>
          </a:xfrm>
          <a:custGeom>
            <a:avLst/>
            <a:gdLst>
              <a:gd name="connsiteX0" fmla="*/ 895279 w 6211888"/>
              <a:gd name="connsiteY0" fmla="*/ 0 h 6858000"/>
              <a:gd name="connsiteX1" fmla="*/ 6211888 w 6211888"/>
              <a:gd name="connsiteY1" fmla="*/ 0 h 6858000"/>
              <a:gd name="connsiteX2" fmla="*/ 6211888 w 6211888"/>
              <a:gd name="connsiteY2" fmla="*/ 6858000 h 6858000"/>
              <a:gd name="connsiteX3" fmla="*/ 0 w 6211888"/>
              <a:gd name="connsiteY3" fmla="*/ 6858000 h 6858000"/>
              <a:gd name="connsiteX4" fmla="*/ 0 w 6211888"/>
              <a:gd name="connsiteY4" fmla="*/ 796301 h 6858000"/>
              <a:gd name="connsiteX5" fmla="*/ 26898 w 6211888"/>
              <a:gd name="connsiteY5" fmla="*/ 655533 h 6858000"/>
              <a:gd name="connsiteX6" fmla="*/ 803009 w 6211888"/>
              <a:gd name="connsiteY6" fmla="*/ 46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11888" h="6858000">
                <a:moveTo>
                  <a:pt x="895279" y="0"/>
                </a:moveTo>
                <a:lnTo>
                  <a:pt x="6211888" y="0"/>
                </a:lnTo>
                <a:lnTo>
                  <a:pt x="6211888" y="6858000"/>
                </a:lnTo>
                <a:lnTo>
                  <a:pt x="0" y="6858000"/>
                </a:lnTo>
                <a:lnTo>
                  <a:pt x="0" y="796301"/>
                </a:lnTo>
                <a:lnTo>
                  <a:pt x="26898" y="655533"/>
                </a:lnTo>
                <a:cubicBezTo>
                  <a:pt x="126252" y="305703"/>
                  <a:pt x="431292" y="42409"/>
                  <a:pt x="803009" y="4659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8" name="Symbol zastępczy tekstu 18">
            <a:extLst>
              <a:ext uri="{FF2B5EF4-FFF2-40B4-BE49-F238E27FC236}">
                <a16:creationId xmlns:a16="http://schemas.microsoft.com/office/drawing/2014/main" id="{83F01925-2535-ED44-A752-D947A77DE4A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3862" y="5733020"/>
            <a:ext cx="4606342" cy="461665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>
              <a:buNone/>
              <a:defRPr lang="pl-PL" sz="18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0" name="Symbol zastępczy tekstu 18">
            <a:extLst>
              <a:ext uri="{FF2B5EF4-FFF2-40B4-BE49-F238E27FC236}">
                <a16:creationId xmlns:a16="http://schemas.microsoft.com/office/drawing/2014/main" id="{938E5FC2-EB66-384C-85E3-2DAE33F9C5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1039" y="5271355"/>
            <a:ext cx="4608512" cy="461665"/>
          </a:xfrm>
        </p:spPr>
        <p:txBody>
          <a:bodyPr lIns="0">
            <a:normAutofit/>
          </a:bodyPr>
          <a:lstStyle>
            <a:lvl1pPr marL="0" indent="0">
              <a:buNone/>
              <a:defRPr lang="pl-PL" sz="1800" b="1" kern="1200" dirty="0" smtClean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4197784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Cover Social Media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01E54CD-6324-FD44-8680-8092352906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3765" y="1445433"/>
            <a:ext cx="10827198" cy="1828560"/>
          </a:xfrm>
        </p:spPr>
        <p:txBody>
          <a:bodyPr lIns="0" tIns="46800">
            <a:normAutofit/>
          </a:bodyPr>
          <a:lstStyle>
            <a:lvl1pPr algn="ctr">
              <a:defRPr sz="80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502308BD-AF5F-B342-A334-7FD2A4014636}"/>
              </a:ext>
            </a:extLst>
          </p:cNvPr>
          <p:cNvCxnSpPr/>
          <p:nvPr userDrawn="1"/>
        </p:nvCxnSpPr>
        <p:spPr>
          <a:xfrm>
            <a:off x="5184225" y="3416224"/>
            <a:ext cx="182355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Grafika 272">
            <a:extLst>
              <a:ext uri="{FF2B5EF4-FFF2-40B4-BE49-F238E27FC236}">
                <a16:creationId xmlns:a16="http://schemas.microsoft.com/office/drawing/2014/main" id="{4EFDB663-98DF-3E45-8E03-9339D41A4C1E}"/>
              </a:ext>
            </a:extLst>
          </p:cNvPr>
          <p:cNvSpPr/>
          <p:nvPr userDrawn="1"/>
        </p:nvSpPr>
        <p:spPr>
          <a:xfrm>
            <a:off x="5881187" y="3821006"/>
            <a:ext cx="429625" cy="429593"/>
          </a:xfrm>
          <a:custGeom>
            <a:avLst/>
            <a:gdLst>
              <a:gd name="connsiteX0" fmla="*/ 211704 w 228600"/>
              <a:gd name="connsiteY0" fmla="*/ 2 h 228583"/>
              <a:gd name="connsiteX1" fmla="*/ 16896 w 228600"/>
              <a:gd name="connsiteY1" fmla="*/ 2 h 228583"/>
              <a:gd name="connsiteX2" fmla="*/ 0 w 228600"/>
              <a:gd name="connsiteY2" fmla="*/ 16376 h 228583"/>
              <a:gd name="connsiteX3" fmla="*/ 0 w 228600"/>
              <a:gd name="connsiteY3" fmla="*/ 212213 h 228583"/>
              <a:gd name="connsiteX4" fmla="*/ 16896 w 228600"/>
              <a:gd name="connsiteY4" fmla="*/ 228582 h 228583"/>
              <a:gd name="connsiteX5" fmla="*/ 211704 w 228600"/>
              <a:gd name="connsiteY5" fmla="*/ 228582 h 228583"/>
              <a:gd name="connsiteX6" fmla="*/ 228600 w 228600"/>
              <a:gd name="connsiteY6" fmla="*/ 212210 h 228583"/>
              <a:gd name="connsiteX7" fmla="*/ 228600 w 228600"/>
              <a:gd name="connsiteY7" fmla="*/ 16376 h 228583"/>
              <a:gd name="connsiteX8" fmla="*/ 211704 w 228600"/>
              <a:gd name="connsiteY8" fmla="*/ 2 h 228583"/>
              <a:gd name="connsiteX9" fmla="*/ 70615 w 228600"/>
              <a:gd name="connsiteY9" fmla="*/ 190758 h 228583"/>
              <a:gd name="connsiteX10" fmla="*/ 36311 w 228600"/>
              <a:gd name="connsiteY10" fmla="*/ 190758 h 228583"/>
              <a:gd name="connsiteX11" fmla="*/ 36311 w 228600"/>
              <a:gd name="connsiteY11" fmla="*/ 87552 h 228583"/>
              <a:gd name="connsiteX12" fmla="*/ 70615 w 228600"/>
              <a:gd name="connsiteY12" fmla="*/ 87552 h 228583"/>
              <a:gd name="connsiteX13" fmla="*/ 53469 w 228600"/>
              <a:gd name="connsiteY13" fmla="*/ 73464 h 228583"/>
              <a:gd name="connsiteX14" fmla="*/ 53244 w 228600"/>
              <a:gd name="connsiteY14" fmla="*/ 73464 h 228583"/>
              <a:gd name="connsiteX15" fmla="*/ 34319 w 228600"/>
              <a:gd name="connsiteY15" fmla="*/ 56693 h 228583"/>
              <a:gd name="connsiteX16" fmla="*/ 51090 w 228600"/>
              <a:gd name="connsiteY16" fmla="*/ 37768 h 228583"/>
              <a:gd name="connsiteX17" fmla="*/ 53696 w 228600"/>
              <a:gd name="connsiteY17" fmla="*/ 37801 h 228583"/>
              <a:gd name="connsiteX18" fmla="*/ 72828 w 228600"/>
              <a:gd name="connsiteY18" fmla="*/ 54350 h 228583"/>
              <a:gd name="connsiteX19" fmla="*/ 56280 w 228600"/>
              <a:gd name="connsiteY19" fmla="*/ 73482 h 228583"/>
              <a:gd name="connsiteX20" fmla="*/ 53469 w 228600"/>
              <a:gd name="connsiteY20" fmla="*/ 73464 h 228583"/>
              <a:gd name="connsiteX21" fmla="*/ 194313 w 228600"/>
              <a:gd name="connsiteY21" fmla="*/ 190758 h 228583"/>
              <a:gd name="connsiteX22" fmla="*/ 160012 w 228600"/>
              <a:gd name="connsiteY22" fmla="*/ 190758 h 228583"/>
              <a:gd name="connsiteX23" fmla="*/ 160012 w 228600"/>
              <a:gd name="connsiteY23" fmla="*/ 135552 h 228583"/>
              <a:gd name="connsiteX24" fmla="*/ 142635 w 228600"/>
              <a:gd name="connsiteY24" fmla="*/ 112212 h 228583"/>
              <a:gd name="connsiteX25" fmla="*/ 125032 w 228600"/>
              <a:gd name="connsiteY25" fmla="*/ 124760 h 228583"/>
              <a:gd name="connsiteX26" fmla="*/ 123902 w 228600"/>
              <a:gd name="connsiteY26" fmla="*/ 133130 h 228583"/>
              <a:gd name="connsiteX27" fmla="*/ 123902 w 228600"/>
              <a:gd name="connsiteY27" fmla="*/ 190758 h 228583"/>
              <a:gd name="connsiteX28" fmla="*/ 89602 w 228600"/>
              <a:gd name="connsiteY28" fmla="*/ 190758 h 228583"/>
              <a:gd name="connsiteX29" fmla="*/ 89605 w 228600"/>
              <a:gd name="connsiteY29" fmla="*/ 87555 h 228583"/>
              <a:gd name="connsiteX30" fmla="*/ 123906 w 228600"/>
              <a:gd name="connsiteY30" fmla="*/ 87555 h 228583"/>
              <a:gd name="connsiteX31" fmla="*/ 123906 w 228600"/>
              <a:gd name="connsiteY31" fmla="*/ 102166 h 228583"/>
              <a:gd name="connsiteX32" fmla="*/ 154823 w 228600"/>
              <a:gd name="connsiteY32" fmla="*/ 85133 h 228583"/>
              <a:gd name="connsiteX33" fmla="*/ 194313 w 228600"/>
              <a:gd name="connsiteY33" fmla="*/ 131583 h 228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228600" h="228583">
                <a:moveTo>
                  <a:pt x="211704" y="2"/>
                </a:moveTo>
                <a:lnTo>
                  <a:pt x="16896" y="2"/>
                </a:lnTo>
                <a:cubicBezTo>
                  <a:pt x="7710" y="-137"/>
                  <a:pt x="149" y="7191"/>
                  <a:pt x="0" y="16376"/>
                </a:cubicBezTo>
                <a:lnTo>
                  <a:pt x="0" y="212213"/>
                </a:lnTo>
                <a:cubicBezTo>
                  <a:pt x="149" y="221397"/>
                  <a:pt x="7712" y="228724"/>
                  <a:pt x="16896" y="228582"/>
                </a:cubicBezTo>
                <a:lnTo>
                  <a:pt x="211704" y="228582"/>
                </a:lnTo>
                <a:cubicBezTo>
                  <a:pt x="220890" y="228724"/>
                  <a:pt x="228453" y="221396"/>
                  <a:pt x="228600" y="212210"/>
                </a:cubicBezTo>
                <a:lnTo>
                  <a:pt x="228600" y="16376"/>
                </a:lnTo>
                <a:cubicBezTo>
                  <a:pt x="228452" y="7191"/>
                  <a:pt x="220890" y="-138"/>
                  <a:pt x="211704" y="2"/>
                </a:cubicBezTo>
                <a:close/>
                <a:moveTo>
                  <a:pt x="70615" y="190758"/>
                </a:moveTo>
                <a:lnTo>
                  <a:pt x="36311" y="190758"/>
                </a:lnTo>
                <a:lnTo>
                  <a:pt x="36311" y="87552"/>
                </a:lnTo>
                <a:lnTo>
                  <a:pt x="70615" y="87552"/>
                </a:lnTo>
                <a:close/>
                <a:moveTo>
                  <a:pt x="53469" y="73464"/>
                </a:moveTo>
                <a:lnTo>
                  <a:pt x="53244" y="73464"/>
                </a:lnTo>
                <a:cubicBezTo>
                  <a:pt x="43387" y="74058"/>
                  <a:pt x="34914" y="66550"/>
                  <a:pt x="34319" y="56693"/>
                </a:cubicBezTo>
                <a:cubicBezTo>
                  <a:pt x="33724" y="46836"/>
                  <a:pt x="41233" y="38363"/>
                  <a:pt x="51090" y="37768"/>
                </a:cubicBezTo>
                <a:cubicBezTo>
                  <a:pt x="51958" y="37716"/>
                  <a:pt x="52830" y="37727"/>
                  <a:pt x="53696" y="37801"/>
                </a:cubicBezTo>
                <a:cubicBezTo>
                  <a:pt x="63549" y="37088"/>
                  <a:pt x="72115" y="44497"/>
                  <a:pt x="72828" y="54350"/>
                </a:cubicBezTo>
                <a:cubicBezTo>
                  <a:pt x="73542" y="64203"/>
                  <a:pt x="66133" y="72768"/>
                  <a:pt x="56280" y="73482"/>
                </a:cubicBezTo>
                <a:cubicBezTo>
                  <a:pt x="55344" y="73549"/>
                  <a:pt x="54404" y="73543"/>
                  <a:pt x="53469" y="73464"/>
                </a:cubicBezTo>
                <a:close/>
                <a:moveTo>
                  <a:pt x="194313" y="190758"/>
                </a:moveTo>
                <a:lnTo>
                  <a:pt x="160012" y="190758"/>
                </a:lnTo>
                <a:lnTo>
                  <a:pt x="160012" y="135552"/>
                </a:lnTo>
                <a:cubicBezTo>
                  <a:pt x="160012" y="121676"/>
                  <a:pt x="155045" y="112212"/>
                  <a:pt x="142635" y="112212"/>
                </a:cubicBezTo>
                <a:cubicBezTo>
                  <a:pt x="134706" y="112259"/>
                  <a:pt x="127662" y="117280"/>
                  <a:pt x="125032" y="124760"/>
                </a:cubicBezTo>
                <a:cubicBezTo>
                  <a:pt x="124154" y="127459"/>
                  <a:pt x="123771" y="130294"/>
                  <a:pt x="123902" y="133130"/>
                </a:cubicBezTo>
                <a:lnTo>
                  <a:pt x="123902" y="190758"/>
                </a:lnTo>
                <a:lnTo>
                  <a:pt x="89602" y="190758"/>
                </a:lnTo>
                <a:cubicBezTo>
                  <a:pt x="89604" y="190251"/>
                  <a:pt x="90050" y="97211"/>
                  <a:pt x="89605" y="87555"/>
                </a:cubicBezTo>
                <a:lnTo>
                  <a:pt x="123906" y="87555"/>
                </a:lnTo>
                <a:lnTo>
                  <a:pt x="123906" y="102166"/>
                </a:lnTo>
                <a:cubicBezTo>
                  <a:pt x="130237" y="91175"/>
                  <a:pt x="142150" y="84612"/>
                  <a:pt x="154823" y="85133"/>
                </a:cubicBezTo>
                <a:cubicBezTo>
                  <a:pt x="177392" y="85133"/>
                  <a:pt x="194313" y="99884"/>
                  <a:pt x="194313" y="131583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l-PL"/>
          </a:p>
        </p:txBody>
      </p:sp>
      <p:sp>
        <p:nvSpPr>
          <p:cNvPr id="15" name="Grafika 296">
            <a:extLst>
              <a:ext uri="{FF2B5EF4-FFF2-40B4-BE49-F238E27FC236}">
                <a16:creationId xmlns:a16="http://schemas.microsoft.com/office/drawing/2014/main" id="{D8BF8F52-CD90-C041-BF23-CA3B17522023}"/>
              </a:ext>
            </a:extLst>
          </p:cNvPr>
          <p:cNvSpPr/>
          <p:nvPr userDrawn="1"/>
        </p:nvSpPr>
        <p:spPr>
          <a:xfrm>
            <a:off x="8677523" y="3848984"/>
            <a:ext cx="399136" cy="324450"/>
          </a:xfrm>
          <a:custGeom>
            <a:avLst/>
            <a:gdLst>
              <a:gd name="connsiteX0" fmla="*/ 212378 w 212377"/>
              <a:gd name="connsiteY0" fmla="*/ 20406 h 172637"/>
              <a:gd name="connsiteX1" fmla="*/ 187351 w 212377"/>
              <a:gd name="connsiteY1" fmla="*/ 27264 h 172637"/>
              <a:gd name="connsiteX2" fmla="*/ 206508 w 212377"/>
              <a:gd name="connsiteY2" fmla="*/ 3153 h 172637"/>
              <a:gd name="connsiteX3" fmla="*/ 178839 w 212377"/>
              <a:gd name="connsiteY3" fmla="*/ 13734 h 172637"/>
              <a:gd name="connsiteX4" fmla="*/ 117185 w 212377"/>
              <a:gd name="connsiteY4" fmla="*/ 11845 h 172637"/>
              <a:gd name="connsiteX5" fmla="*/ 104583 w 212377"/>
              <a:gd name="connsiteY5" fmla="*/ 53491 h 172637"/>
              <a:gd name="connsiteX6" fmla="*/ 14782 w 212377"/>
              <a:gd name="connsiteY6" fmla="*/ 7947 h 172637"/>
              <a:gd name="connsiteX7" fmla="*/ 28272 w 212377"/>
              <a:gd name="connsiteY7" fmla="*/ 66137 h 172637"/>
              <a:gd name="connsiteX8" fmla="*/ 8495 w 212377"/>
              <a:gd name="connsiteY8" fmla="*/ 60681 h 172637"/>
              <a:gd name="connsiteX9" fmla="*/ 8495 w 212377"/>
              <a:gd name="connsiteY9" fmla="*/ 61233 h 172637"/>
              <a:gd name="connsiteX10" fmla="*/ 43453 w 212377"/>
              <a:gd name="connsiteY10" fmla="*/ 103965 h 172637"/>
              <a:gd name="connsiteX11" fmla="*/ 23778 w 212377"/>
              <a:gd name="connsiteY11" fmla="*/ 104713 h 172637"/>
              <a:gd name="connsiteX12" fmla="*/ 64487 w 212377"/>
              <a:gd name="connsiteY12" fmla="*/ 134985 h 172637"/>
              <a:gd name="connsiteX13" fmla="*/ 10373 w 212377"/>
              <a:gd name="connsiteY13" fmla="*/ 153683 h 172637"/>
              <a:gd name="connsiteX14" fmla="*/ 0 w 212377"/>
              <a:gd name="connsiteY14" fmla="*/ 153054 h 172637"/>
              <a:gd name="connsiteX15" fmla="*/ 66789 w 212377"/>
              <a:gd name="connsiteY15" fmla="*/ 172601 h 172637"/>
              <a:gd name="connsiteX16" fmla="*/ 66789 w 212377"/>
              <a:gd name="connsiteY16" fmla="*/ 172635 h 172637"/>
              <a:gd name="connsiteX17" fmla="*/ 190767 w 212377"/>
              <a:gd name="connsiteY17" fmla="*/ 50290 h 172637"/>
              <a:gd name="connsiteX18" fmla="*/ 190766 w 212377"/>
              <a:gd name="connsiteY18" fmla="*/ 48604 h 172637"/>
              <a:gd name="connsiteX19" fmla="*/ 190639 w 212377"/>
              <a:gd name="connsiteY19" fmla="*/ 42970 h 172637"/>
              <a:gd name="connsiteX20" fmla="*/ 212378 w 212377"/>
              <a:gd name="connsiteY20" fmla="*/ 20406 h 172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12377" h="172637">
                <a:moveTo>
                  <a:pt x="212378" y="20406"/>
                </a:moveTo>
                <a:cubicBezTo>
                  <a:pt x="204426" y="23931"/>
                  <a:pt x="195990" y="26243"/>
                  <a:pt x="187351" y="27264"/>
                </a:cubicBezTo>
                <a:cubicBezTo>
                  <a:pt x="196448" y="21815"/>
                  <a:pt x="203256" y="13246"/>
                  <a:pt x="206508" y="3153"/>
                </a:cubicBezTo>
                <a:cubicBezTo>
                  <a:pt x="197955" y="8231"/>
                  <a:pt x="188597" y="11809"/>
                  <a:pt x="178839" y="13734"/>
                </a:cubicBezTo>
                <a:cubicBezTo>
                  <a:pt x="162336" y="-3813"/>
                  <a:pt x="134732" y="-4659"/>
                  <a:pt x="117185" y="11845"/>
                </a:cubicBezTo>
                <a:cubicBezTo>
                  <a:pt x="105866" y="22491"/>
                  <a:pt x="101065" y="38355"/>
                  <a:pt x="104583" y="53491"/>
                </a:cubicBezTo>
                <a:cubicBezTo>
                  <a:pt x="69545" y="51732"/>
                  <a:pt x="36902" y="35177"/>
                  <a:pt x="14782" y="7947"/>
                </a:cubicBezTo>
                <a:cubicBezTo>
                  <a:pt x="3217" y="27864"/>
                  <a:pt x="9123" y="53340"/>
                  <a:pt x="28272" y="66137"/>
                </a:cubicBezTo>
                <a:cubicBezTo>
                  <a:pt x="21337" y="65932"/>
                  <a:pt x="14554" y="64060"/>
                  <a:pt x="8495" y="60681"/>
                </a:cubicBezTo>
                <a:lnTo>
                  <a:pt x="8495" y="61233"/>
                </a:lnTo>
                <a:cubicBezTo>
                  <a:pt x="8498" y="81980"/>
                  <a:pt x="23118" y="99852"/>
                  <a:pt x="43453" y="103965"/>
                </a:cubicBezTo>
                <a:cubicBezTo>
                  <a:pt x="37038" y="105715"/>
                  <a:pt x="30307" y="105971"/>
                  <a:pt x="23778" y="104713"/>
                </a:cubicBezTo>
                <a:cubicBezTo>
                  <a:pt x="29482" y="122467"/>
                  <a:pt x="45842" y="134633"/>
                  <a:pt x="64487" y="134985"/>
                </a:cubicBezTo>
                <a:cubicBezTo>
                  <a:pt x="49059" y="147116"/>
                  <a:pt x="29998" y="153702"/>
                  <a:pt x="10373" y="153683"/>
                </a:cubicBezTo>
                <a:cubicBezTo>
                  <a:pt x="6906" y="153676"/>
                  <a:pt x="3442" y="153466"/>
                  <a:pt x="0" y="153054"/>
                </a:cubicBezTo>
                <a:cubicBezTo>
                  <a:pt x="19925" y="165846"/>
                  <a:pt x="43111" y="172632"/>
                  <a:pt x="66789" y="172601"/>
                </a:cubicBezTo>
                <a:lnTo>
                  <a:pt x="66789" y="172635"/>
                </a:lnTo>
                <a:cubicBezTo>
                  <a:pt x="134809" y="173086"/>
                  <a:pt x="190316" y="118310"/>
                  <a:pt x="190767" y="50290"/>
                </a:cubicBezTo>
                <a:cubicBezTo>
                  <a:pt x="190770" y="49728"/>
                  <a:pt x="190770" y="49166"/>
                  <a:pt x="190766" y="48604"/>
                </a:cubicBezTo>
                <a:cubicBezTo>
                  <a:pt x="190766" y="46718"/>
                  <a:pt x="190766" y="44840"/>
                  <a:pt x="190639" y="42970"/>
                </a:cubicBezTo>
                <a:cubicBezTo>
                  <a:pt x="199167" y="36799"/>
                  <a:pt x="206528" y="29158"/>
                  <a:pt x="212378" y="20406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l-PL"/>
          </a:p>
        </p:txBody>
      </p:sp>
      <p:sp>
        <p:nvSpPr>
          <p:cNvPr id="22" name="Grafika 311">
            <a:extLst>
              <a:ext uri="{FF2B5EF4-FFF2-40B4-BE49-F238E27FC236}">
                <a16:creationId xmlns:a16="http://schemas.microsoft.com/office/drawing/2014/main" id="{8FBD298E-A57A-AF44-B6F3-9738CECD0C0E}"/>
              </a:ext>
            </a:extLst>
          </p:cNvPr>
          <p:cNvSpPr/>
          <p:nvPr userDrawn="1"/>
        </p:nvSpPr>
        <p:spPr>
          <a:xfrm>
            <a:off x="3115463" y="3821006"/>
            <a:ext cx="430223" cy="430262"/>
          </a:xfrm>
          <a:custGeom>
            <a:avLst/>
            <a:gdLst>
              <a:gd name="connsiteX0" fmla="*/ 228917 w 228918"/>
              <a:gd name="connsiteY0" fmla="*/ 114527 h 228939"/>
              <a:gd name="connsiteX1" fmla="*/ 225662 w 228918"/>
              <a:gd name="connsiteY1" fmla="*/ 87343 h 228939"/>
              <a:gd name="connsiteX2" fmla="*/ 223351 w 228918"/>
              <a:gd name="connsiteY2" fmla="*/ 79202 h 228939"/>
              <a:gd name="connsiteX3" fmla="*/ 222452 w 228918"/>
              <a:gd name="connsiteY3" fmla="*/ 76544 h 228939"/>
              <a:gd name="connsiteX4" fmla="*/ 219931 w 228918"/>
              <a:gd name="connsiteY4" fmla="*/ 70034 h 228939"/>
              <a:gd name="connsiteX5" fmla="*/ 70034 w 228918"/>
              <a:gd name="connsiteY5" fmla="*/ 9009 h 228939"/>
              <a:gd name="connsiteX6" fmla="*/ 9009 w 228918"/>
              <a:gd name="connsiteY6" fmla="*/ 158906 h 228939"/>
              <a:gd name="connsiteX7" fmla="*/ 158906 w 228918"/>
              <a:gd name="connsiteY7" fmla="*/ 219931 h 228939"/>
              <a:gd name="connsiteX8" fmla="*/ 180358 w 228918"/>
              <a:gd name="connsiteY8" fmla="*/ 208040 h 228939"/>
              <a:gd name="connsiteX9" fmla="*/ 182700 w 228918"/>
              <a:gd name="connsiteY9" fmla="*/ 194775 h 228939"/>
              <a:gd name="connsiteX10" fmla="*/ 169435 w 228918"/>
              <a:gd name="connsiteY10" fmla="*/ 192433 h 228939"/>
              <a:gd name="connsiteX11" fmla="*/ 169389 w 228918"/>
              <a:gd name="connsiteY11" fmla="*/ 192465 h 228939"/>
              <a:gd name="connsiteX12" fmla="*/ 169389 w 228918"/>
              <a:gd name="connsiteY12" fmla="*/ 192465 h 228939"/>
              <a:gd name="connsiteX13" fmla="*/ 36453 w 228918"/>
              <a:gd name="connsiteY13" fmla="*/ 169385 h 228939"/>
              <a:gd name="connsiteX14" fmla="*/ 59533 w 228918"/>
              <a:gd name="connsiteY14" fmla="*/ 36450 h 228939"/>
              <a:gd name="connsiteX15" fmla="*/ 192468 w 228918"/>
              <a:gd name="connsiteY15" fmla="*/ 59529 h 228939"/>
              <a:gd name="connsiteX16" fmla="*/ 209867 w 228918"/>
              <a:gd name="connsiteY16" fmla="*/ 114527 h 228939"/>
              <a:gd name="connsiteX17" fmla="*/ 207725 w 228918"/>
              <a:gd name="connsiteY17" fmla="*/ 133440 h 228939"/>
              <a:gd name="connsiteX18" fmla="*/ 204099 w 228918"/>
              <a:gd name="connsiteY18" fmla="*/ 142659 h 228939"/>
              <a:gd name="connsiteX19" fmla="*/ 200829 w 228918"/>
              <a:gd name="connsiteY19" fmla="*/ 147201 h 228939"/>
              <a:gd name="connsiteX20" fmla="*/ 198243 w 228918"/>
              <a:gd name="connsiteY20" fmla="*/ 149538 h 228939"/>
              <a:gd name="connsiteX21" fmla="*/ 194229 w 228918"/>
              <a:gd name="connsiteY21" fmla="*/ 151730 h 228939"/>
              <a:gd name="connsiteX22" fmla="*/ 190026 w 228918"/>
              <a:gd name="connsiteY22" fmla="*/ 152660 h 228939"/>
              <a:gd name="connsiteX23" fmla="*/ 188659 w 228918"/>
              <a:gd name="connsiteY23" fmla="*/ 152717 h 228939"/>
              <a:gd name="connsiteX24" fmla="*/ 182432 w 228918"/>
              <a:gd name="connsiteY24" fmla="*/ 151493 h 228939"/>
              <a:gd name="connsiteX25" fmla="*/ 175728 w 228918"/>
              <a:gd name="connsiteY25" fmla="*/ 146391 h 228939"/>
              <a:gd name="connsiteX26" fmla="*/ 172889 w 228918"/>
              <a:gd name="connsiteY26" fmla="*/ 141001 h 228939"/>
              <a:gd name="connsiteX27" fmla="*/ 171767 w 228918"/>
              <a:gd name="connsiteY27" fmla="*/ 133581 h 228939"/>
              <a:gd name="connsiteX28" fmla="*/ 171767 w 228918"/>
              <a:gd name="connsiteY28" fmla="*/ 76427 h 228939"/>
              <a:gd name="connsiteX29" fmla="*/ 162240 w 228918"/>
              <a:gd name="connsiteY29" fmla="*/ 66903 h 228939"/>
              <a:gd name="connsiteX30" fmla="*/ 153499 w 228918"/>
              <a:gd name="connsiteY30" fmla="*/ 72646 h 228939"/>
              <a:gd name="connsiteX31" fmla="*/ 72695 w 228918"/>
              <a:gd name="connsiteY31" fmla="*/ 75609 h 228939"/>
              <a:gd name="connsiteX32" fmla="*/ 75658 w 228918"/>
              <a:gd name="connsiteY32" fmla="*/ 156413 h 228939"/>
              <a:gd name="connsiteX33" fmla="*/ 156462 w 228918"/>
              <a:gd name="connsiteY33" fmla="*/ 153450 h 228939"/>
              <a:gd name="connsiteX34" fmla="*/ 157197 w 228918"/>
              <a:gd name="connsiteY34" fmla="*/ 152643 h 228939"/>
              <a:gd name="connsiteX35" fmla="*/ 161240 w 228918"/>
              <a:gd name="connsiteY35" fmla="*/ 158777 h 228939"/>
              <a:gd name="connsiteX36" fmla="*/ 188659 w 228918"/>
              <a:gd name="connsiteY36" fmla="*/ 171768 h 228939"/>
              <a:gd name="connsiteX37" fmla="*/ 191607 w 228918"/>
              <a:gd name="connsiteY37" fmla="*/ 171645 h 228939"/>
              <a:gd name="connsiteX38" fmla="*/ 211020 w 228918"/>
              <a:gd name="connsiteY38" fmla="*/ 163723 h 228939"/>
              <a:gd name="connsiteX39" fmla="*/ 218562 w 228918"/>
              <a:gd name="connsiteY39" fmla="*/ 155431 h 228939"/>
              <a:gd name="connsiteX40" fmla="*/ 222987 w 228918"/>
              <a:gd name="connsiteY40" fmla="*/ 147431 h 228939"/>
              <a:gd name="connsiteX41" fmla="*/ 227391 w 228918"/>
              <a:gd name="connsiteY41" fmla="*/ 132686 h 228939"/>
              <a:gd name="connsiteX42" fmla="*/ 228917 w 228918"/>
              <a:gd name="connsiteY42" fmla="*/ 114529 h 228939"/>
              <a:gd name="connsiteX43" fmla="*/ 135912 w 228918"/>
              <a:gd name="connsiteY43" fmla="*/ 146126 h 228939"/>
              <a:gd name="connsiteX44" fmla="*/ 83143 w 228918"/>
              <a:gd name="connsiteY44" fmla="*/ 135792 h 228939"/>
              <a:gd name="connsiteX45" fmla="*/ 93477 w 228918"/>
              <a:gd name="connsiteY45" fmla="*/ 83023 h 228939"/>
              <a:gd name="connsiteX46" fmla="*/ 146246 w 228918"/>
              <a:gd name="connsiteY46" fmla="*/ 93357 h 228939"/>
              <a:gd name="connsiteX47" fmla="*/ 149727 w 228918"/>
              <a:gd name="connsiteY47" fmla="*/ 129355 h 228939"/>
              <a:gd name="connsiteX48" fmla="*/ 135912 w 228918"/>
              <a:gd name="connsiteY48" fmla="*/ 146126 h 228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228918" h="228939">
                <a:moveTo>
                  <a:pt x="228917" y="114527"/>
                </a:moveTo>
                <a:cubicBezTo>
                  <a:pt x="228923" y="105368"/>
                  <a:pt x="227830" y="96242"/>
                  <a:pt x="225662" y="87343"/>
                </a:cubicBezTo>
                <a:cubicBezTo>
                  <a:pt x="224990" y="84589"/>
                  <a:pt x="224220" y="81875"/>
                  <a:pt x="223351" y="79202"/>
                </a:cubicBezTo>
                <a:cubicBezTo>
                  <a:pt x="223062" y="78311"/>
                  <a:pt x="222762" y="77425"/>
                  <a:pt x="222452" y="76544"/>
                </a:cubicBezTo>
                <a:cubicBezTo>
                  <a:pt x="221676" y="74342"/>
                  <a:pt x="220836" y="72172"/>
                  <a:pt x="219931" y="70034"/>
                </a:cubicBezTo>
                <a:cubicBezTo>
                  <a:pt x="195389" y="11789"/>
                  <a:pt x="128278" y="-15532"/>
                  <a:pt x="70034" y="9009"/>
                </a:cubicBezTo>
                <a:cubicBezTo>
                  <a:pt x="11789" y="33551"/>
                  <a:pt x="-15532" y="100662"/>
                  <a:pt x="9009" y="158906"/>
                </a:cubicBezTo>
                <a:cubicBezTo>
                  <a:pt x="33551" y="217151"/>
                  <a:pt x="100662" y="244472"/>
                  <a:pt x="158906" y="219931"/>
                </a:cubicBezTo>
                <a:cubicBezTo>
                  <a:pt x="166462" y="216747"/>
                  <a:pt x="173654" y="212761"/>
                  <a:pt x="180358" y="208040"/>
                </a:cubicBezTo>
                <a:cubicBezTo>
                  <a:pt x="184667" y="205024"/>
                  <a:pt x="185716" y="199085"/>
                  <a:pt x="182700" y="194775"/>
                </a:cubicBezTo>
                <a:cubicBezTo>
                  <a:pt x="179684" y="190465"/>
                  <a:pt x="173745" y="189416"/>
                  <a:pt x="169435" y="192433"/>
                </a:cubicBezTo>
                <a:cubicBezTo>
                  <a:pt x="169420" y="192443"/>
                  <a:pt x="169404" y="192454"/>
                  <a:pt x="169389" y="192465"/>
                </a:cubicBezTo>
                <a:lnTo>
                  <a:pt x="169389" y="192465"/>
                </a:lnTo>
                <a:cubicBezTo>
                  <a:pt x="126307" y="222801"/>
                  <a:pt x="66789" y="212468"/>
                  <a:pt x="36453" y="169385"/>
                </a:cubicBezTo>
                <a:cubicBezTo>
                  <a:pt x="6117" y="126303"/>
                  <a:pt x="16450" y="66786"/>
                  <a:pt x="59533" y="36450"/>
                </a:cubicBezTo>
                <a:cubicBezTo>
                  <a:pt x="102615" y="6113"/>
                  <a:pt x="162132" y="16446"/>
                  <a:pt x="192468" y="59529"/>
                </a:cubicBezTo>
                <a:cubicBezTo>
                  <a:pt x="203804" y="75627"/>
                  <a:pt x="209881" y="94838"/>
                  <a:pt x="209867" y="114527"/>
                </a:cubicBezTo>
                <a:cubicBezTo>
                  <a:pt x="209963" y="120897"/>
                  <a:pt x="209243" y="127253"/>
                  <a:pt x="207725" y="133440"/>
                </a:cubicBezTo>
                <a:cubicBezTo>
                  <a:pt x="206918" y="136656"/>
                  <a:pt x="205699" y="139755"/>
                  <a:pt x="204099" y="142659"/>
                </a:cubicBezTo>
                <a:cubicBezTo>
                  <a:pt x="203186" y="144294"/>
                  <a:pt x="202089" y="145817"/>
                  <a:pt x="200829" y="147201"/>
                </a:cubicBezTo>
                <a:cubicBezTo>
                  <a:pt x="200041" y="148059"/>
                  <a:pt x="199176" y="148841"/>
                  <a:pt x="198243" y="149538"/>
                </a:cubicBezTo>
                <a:cubicBezTo>
                  <a:pt x="197016" y="150456"/>
                  <a:pt x="195665" y="151194"/>
                  <a:pt x="194229" y="151730"/>
                </a:cubicBezTo>
                <a:cubicBezTo>
                  <a:pt x="192877" y="152230"/>
                  <a:pt x="191463" y="152543"/>
                  <a:pt x="190026" y="152660"/>
                </a:cubicBezTo>
                <a:cubicBezTo>
                  <a:pt x="189570" y="152698"/>
                  <a:pt x="189115" y="152717"/>
                  <a:pt x="188659" y="152717"/>
                </a:cubicBezTo>
                <a:cubicBezTo>
                  <a:pt x="186524" y="152717"/>
                  <a:pt x="184408" y="152301"/>
                  <a:pt x="182432" y="151493"/>
                </a:cubicBezTo>
                <a:cubicBezTo>
                  <a:pt x="179788" y="150410"/>
                  <a:pt x="177476" y="148651"/>
                  <a:pt x="175728" y="146391"/>
                </a:cubicBezTo>
                <a:cubicBezTo>
                  <a:pt x="174481" y="144770"/>
                  <a:pt x="173521" y="142947"/>
                  <a:pt x="172889" y="141001"/>
                </a:cubicBezTo>
                <a:cubicBezTo>
                  <a:pt x="172121" y="138604"/>
                  <a:pt x="171742" y="136099"/>
                  <a:pt x="171767" y="133581"/>
                </a:cubicBezTo>
                <a:lnTo>
                  <a:pt x="171767" y="76427"/>
                </a:lnTo>
                <a:cubicBezTo>
                  <a:pt x="171766" y="71166"/>
                  <a:pt x="167501" y="66902"/>
                  <a:pt x="162240" y="66903"/>
                </a:cubicBezTo>
                <a:cubicBezTo>
                  <a:pt x="158442" y="66903"/>
                  <a:pt x="155007" y="69160"/>
                  <a:pt x="153499" y="72646"/>
                </a:cubicBezTo>
                <a:cubicBezTo>
                  <a:pt x="130367" y="51151"/>
                  <a:pt x="94190" y="52477"/>
                  <a:pt x="72695" y="75609"/>
                </a:cubicBezTo>
                <a:cubicBezTo>
                  <a:pt x="51199" y="98740"/>
                  <a:pt x="52526" y="134918"/>
                  <a:pt x="75658" y="156413"/>
                </a:cubicBezTo>
                <a:cubicBezTo>
                  <a:pt x="98789" y="177908"/>
                  <a:pt x="134967" y="176582"/>
                  <a:pt x="156462" y="153450"/>
                </a:cubicBezTo>
                <a:cubicBezTo>
                  <a:pt x="156710" y="153183"/>
                  <a:pt x="156955" y="152914"/>
                  <a:pt x="157197" y="152643"/>
                </a:cubicBezTo>
                <a:cubicBezTo>
                  <a:pt x="158334" y="154820"/>
                  <a:pt x="159688" y="156875"/>
                  <a:pt x="161240" y="158777"/>
                </a:cubicBezTo>
                <a:cubicBezTo>
                  <a:pt x="167965" y="167006"/>
                  <a:pt x="178032" y="171775"/>
                  <a:pt x="188659" y="171768"/>
                </a:cubicBezTo>
                <a:cubicBezTo>
                  <a:pt x="189640" y="171768"/>
                  <a:pt x="190623" y="171727"/>
                  <a:pt x="191607" y="171645"/>
                </a:cubicBezTo>
                <a:cubicBezTo>
                  <a:pt x="198737" y="171056"/>
                  <a:pt x="205514" y="168291"/>
                  <a:pt x="211020" y="163723"/>
                </a:cubicBezTo>
                <a:cubicBezTo>
                  <a:pt x="213911" y="161326"/>
                  <a:pt x="216450" y="158535"/>
                  <a:pt x="218562" y="155431"/>
                </a:cubicBezTo>
                <a:cubicBezTo>
                  <a:pt x="220284" y="152908"/>
                  <a:pt x="221765" y="150230"/>
                  <a:pt x="222987" y="147431"/>
                </a:cubicBezTo>
                <a:cubicBezTo>
                  <a:pt x="225025" y="142704"/>
                  <a:pt x="226503" y="137756"/>
                  <a:pt x="227391" y="132686"/>
                </a:cubicBezTo>
                <a:cubicBezTo>
                  <a:pt x="228446" y="126692"/>
                  <a:pt x="228956" y="120615"/>
                  <a:pt x="228917" y="114529"/>
                </a:cubicBezTo>
                <a:close/>
                <a:moveTo>
                  <a:pt x="135912" y="146126"/>
                </a:moveTo>
                <a:cubicBezTo>
                  <a:pt x="118487" y="157844"/>
                  <a:pt x="94861" y="153217"/>
                  <a:pt x="83143" y="135792"/>
                </a:cubicBezTo>
                <a:cubicBezTo>
                  <a:pt x="71425" y="118367"/>
                  <a:pt x="76052" y="94741"/>
                  <a:pt x="93477" y="83023"/>
                </a:cubicBezTo>
                <a:cubicBezTo>
                  <a:pt x="110903" y="71305"/>
                  <a:pt x="134528" y="75932"/>
                  <a:pt x="146246" y="93357"/>
                </a:cubicBezTo>
                <a:cubicBezTo>
                  <a:pt x="153404" y="104001"/>
                  <a:pt x="154713" y="117536"/>
                  <a:pt x="149727" y="129355"/>
                </a:cubicBezTo>
                <a:cubicBezTo>
                  <a:pt x="146857" y="136173"/>
                  <a:pt x="142055" y="142003"/>
                  <a:pt x="135912" y="146126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l-PL"/>
          </a:p>
        </p:txBody>
      </p:sp>
      <p:sp>
        <p:nvSpPr>
          <p:cNvPr id="23" name="Symbol zastępczy tekstu 27">
            <a:extLst>
              <a:ext uri="{FF2B5EF4-FFF2-40B4-BE49-F238E27FC236}">
                <a16:creationId xmlns:a16="http://schemas.microsoft.com/office/drawing/2014/main" id="{21B162D8-8276-9542-96CA-71A9C5A9B78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071483" y="4437112"/>
            <a:ext cx="2525711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4" name="Symbol zastępczy tekstu 27">
            <a:extLst>
              <a:ext uri="{FF2B5EF4-FFF2-40B4-BE49-F238E27FC236}">
                <a16:creationId xmlns:a16="http://schemas.microsoft.com/office/drawing/2014/main" id="{A542C86B-2D55-0740-BC26-F5FBE411B33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36908" y="4437113"/>
            <a:ext cx="2525711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5" name="Symbol zastępczy tekstu 27">
            <a:extLst>
              <a:ext uri="{FF2B5EF4-FFF2-40B4-BE49-F238E27FC236}">
                <a16:creationId xmlns:a16="http://schemas.microsoft.com/office/drawing/2014/main" id="{4C41E9FA-B1E6-E649-9911-4C32A48470C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14236" y="4437113"/>
            <a:ext cx="2525711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pic>
        <p:nvPicPr>
          <p:cNvPr id="27" name="Grafika 26">
            <a:extLst>
              <a:ext uri="{FF2B5EF4-FFF2-40B4-BE49-F238E27FC236}">
                <a16:creationId xmlns:a16="http://schemas.microsoft.com/office/drawing/2014/main" id="{9F212F6C-DB55-AD4B-A67F-82EAA6226E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75857" y="6464765"/>
            <a:ext cx="946286" cy="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320559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Cover Social Media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01E54CD-6324-FD44-8680-8092352906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3765" y="1445433"/>
            <a:ext cx="10827198" cy="1828560"/>
          </a:xfrm>
        </p:spPr>
        <p:txBody>
          <a:bodyPr lIns="0" tIns="46800">
            <a:normAutofit/>
          </a:bodyPr>
          <a:lstStyle>
            <a:lvl1pPr algn="ctr">
              <a:defRPr sz="800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502308BD-AF5F-B342-A334-7FD2A4014636}"/>
              </a:ext>
            </a:extLst>
          </p:cNvPr>
          <p:cNvCxnSpPr/>
          <p:nvPr userDrawn="1"/>
        </p:nvCxnSpPr>
        <p:spPr>
          <a:xfrm>
            <a:off x="5184225" y="3416224"/>
            <a:ext cx="182355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Grafika 272">
            <a:extLst>
              <a:ext uri="{FF2B5EF4-FFF2-40B4-BE49-F238E27FC236}">
                <a16:creationId xmlns:a16="http://schemas.microsoft.com/office/drawing/2014/main" id="{4EFDB663-98DF-3E45-8E03-9339D41A4C1E}"/>
              </a:ext>
            </a:extLst>
          </p:cNvPr>
          <p:cNvSpPr/>
          <p:nvPr userDrawn="1"/>
        </p:nvSpPr>
        <p:spPr>
          <a:xfrm>
            <a:off x="5881187" y="3821006"/>
            <a:ext cx="429625" cy="429593"/>
          </a:xfrm>
          <a:custGeom>
            <a:avLst/>
            <a:gdLst>
              <a:gd name="connsiteX0" fmla="*/ 211704 w 228600"/>
              <a:gd name="connsiteY0" fmla="*/ 2 h 228583"/>
              <a:gd name="connsiteX1" fmla="*/ 16896 w 228600"/>
              <a:gd name="connsiteY1" fmla="*/ 2 h 228583"/>
              <a:gd name="connsiteX2" fmla="*/ 0 w 228600"/>
              <a:gd name="connsiteY2" fmla="*/ 16376 h 228583"/>
              <a:gd name="connsiteX3" fmla="*/ 0 w 228600"/>
              <a:gd name="connsiteY3" fmla="*/ 212213 h 228583"/>
              <a:gd name="connsiteX4" fmla="*/ 16896 w 228600"/>
              <a:gd name="connsiteY4" fmla="*/ 228582 h 228583"/>
              <a:gd name="connsiteX5" fmla="*/ 211704 w 228600"/>
              <a:gd name="connsiteY5" fmla="*/ 228582 h 228583"/>
              <a:gd name="connsiteX6" fmla="*/ 228600 w 228600"/>
              <a:gd name="connsiteY6" fmla="*/ 212210 h 228583"/>
              <a:gd name="connsiteX7" fmla="*/ 228600 w 228600"/>
              <a:gd name="connsiteY7" fmla="*/ 16376 h 228583"/>
              <a:gd name="connsiteX8" fmla="*/ 211704 w 228600"/>
              <a:gd name="connsiteY8" fmla="*/ 2 h 228583"/>
              <a:gd name="connsiteX9" fmla="*/ 70615 w 228600"/>
              <a:gd name="connsiteY9" fmla="*/ 190758 h 228583"/>
              <a:gd name="connsiteX10" fmla="*/ 36311 w 228600"/>
              <a:gd name="connsiteY10" fmla="*/ 190758 h 228583"/>
              <a:gd name="connsiteX11" fmla="*/ 36311 w 228600"/>
              <a:gd name="connsiteY11" fmla="*/ 87552 h 228583"/>
              <a:gd name="connsiteX12" fmla="*/ 70615 w 228600"/>
              <a:gd name="connsiteY12" fmla="*/ 87552 h 228583"/>
              <a:gd name="connsiteX13" fmla="*/ 53469 w 228600"/>
              <a:gd name="connsiteY13" fmla="*/ 73464 h 228583"/>
              <a:gd name="connsiteX14" fmla="*/ 53244 w 228600"/>
              <a:gd name="connsiteY14" fmla="*/ 73464 h 228583"/>
              <a:gd name="connsiteX15" fmla="*/ 34319 w 228600"/>
              <a:gd name="connsiteY15" fmla="*/ 56693 h 228583"/>
              <a:gd name="connsiteX16" fmla="*/ 51090 w 228600"/>
              <a:gd name="connsiteY16" fmla="*/ 37768 h 228583"/>
              <a:gd name="connsiteX17" fmla="*/ 53696 w 228600"/>
              <a:gd name="connsiteY17" fmla="*/ 37801 h 228583"/>
              <a:gd name="connsiteX18" fmla="*/ 72828 w 228600"/>
              <a:gd name="connsiteY18" fmla="*/ 54350 h 228583"/>
              <a:gd name="connsiteX19" fmla="*/ 56280 w 228600"/>
              <a:gd name="connsiteY19" fmla="*/ 73482 h 228583"/>
              <a:gd name="connsiteX20" fmla="*/ 53469 w 228600"/>
              <a:gd name="connsiteY20" fmla="*/ 73464 h 228583"/>
              <a:gd name="connsiteX21" fmla="*/ 194313 w 228600"/>
              <a:gd name="connsiteY21" fmla="*/ 190758 h 228583"/>
              <a:gd name="connsiteX22" fmla="*/ 160012 w 228600"/>
              <a:gd name="connsiteY22" fmla="*/ 190758 h 228583"/>
              <a:gd name="connsiteX23" fmla="*/ 160012 w 228600"/>
              <a:gd name="connsiteY23" fmla="*/ 135552 h 228583"/>
              <a:gd name="connsiteX24" fmla="*/ 142635 w 228600"/>
              <a:gd name="connsiteY24" fmla="*/ 112212 h 228583"/>
              <a:gd name="connsiteX25" fmla="*/ 125032 w 228600"/>
              <a:gd name="connsiteY25" fmla="*/ 124760 h 228583"/>
              <a:gd name="connsiteX26" fmla="*/ 123902 w 228600"/>
              <a:gd name="connsiteY26" fmla="*/ 133130 h 228583"/>
              <a:gd name="connsiteX27" fmla="*/ 123902 w 228600"/>
              <a:gd name="connsiteY27" fmla="*/ 190758 h 228583"/>
              <a:gd name="connsiteX28" fmla="*/ 89602 w 228600"/>
              <a:gd name="connsiteY28" fmla="*/ 190758 h 228583"/>
              <a:gd name="connsiteX29" fmla="*/ 89605 w 228600"/>
              <a:gd name="connsiteY29" fmla="*/ 87555 h 228583"/>
              <a:gd name="connsiteX30" fmla="*/ 123906 w 228600"/>
              <a:gd name="connsiteY30" fmla="*/ 87555 h 228583"/>
              <a:gd name="connsiteX31" fmla="*/ 123906 w 228600"/>
              <a:gd name="connsiteY31" fmla="*/ 102166 h 228583"/>
              <a:gd name="connsiteX32" fmla="*/ 154823 w 228600"/>
              <a:gd name="connsiteY32" fmla="*/ 85133 h 228583"/>
              <a:gd name="connsiteX33" fmla="*/ 194313 w 228600"/>
              <a:gd name="connsiteY33" fmla="*/ 131583 h 228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228600" h="228583">
                <a:moveTo>
                  <a:pt x="211704" y="2"/>
                </a:moveTo>
                <a:lnTo>
                  <a:pt x="16896" y="2"/>
                </a:lnTo>
                <a:cubicBezTo>
                  <a:pt x="7710" y="-137"/>
                  <a:pt x="149" y="7191"/>
                  <a:pt x="0" y="16376"/>
                </a:cubicBezTo>
                <a:lnTo>
                  <a:pt x="0" y="212213"/>
                </a:lnTo>
                <a:cubicBezTo>
                  <a:pt x="149" y="221397"/>
                  <a:pt x="7712" y="228724"/>
                  <a:pt x="16896" y="228582"/>
                </a:cubicBezTo>
                <a:lnTo>
                  <a:pt x="211704" y="228582"/>
                </a:lnTo>
                <a:cubicBezTo>
                  <a:pt x="220890" y="228724"/>
                  <a:pt x="228453" y="221396"/>
                  <a:pt x="228600" y="212210"/>
                </a:cubicBezTo>
                <a:lnTo>
                  <a:pt x="228600" y="16376"/>
                </a:lnTo>
                <a:cubicBezTo>
                  <a:pt x="228452" y="7191"/>
                  <a:pt x="220890" y="-138"/>
                  <a:pt x="211704" y="2"/>
                </a:cubicBezTo>
                <a:close/>
                <a:moveTo>
                  <a:pt x="70615" y="190758"/>
                </a:moveTo>
                <a:lnTo>
                  <a:pt x="36311" y="190758"/>
                </a:lnTo>
                <a:lnTo>
                  <a:pt x="36311" y="87552"/>
                </a:lnTo>
                <a:lnTo>
                  <a:pt x="70615" y="87552"/>
                </a:lnTo>
                <a:close/>
                <a:moveTo>
                  <a:pt x="53469" y="73464"/>
                </a:moveTo>
                <a:lnTo>
                  <a:pt x="53244" y="73464"/>
                </a:lnTo>
                <a:cubicBezTo>
                  <a:pt x="43387" y="74058"/>
                  <a:pt x="34914" y="66550"/>
                  <a:pt x="34319" y="56693"/>
                </a:cubicBezTo>
                <a:cubicBezTo>
                  <a:pt x="33724" y="46836"/>
                  <a:pt x="41233" y="38363"/>
                  <a:pt x="51090" y="37768"/>
                </a:cubicBezTo>
                <a:cubicBezTo>
                  <a:pt x="51958" y="37716"/>
                  <a:pt x="52830" y="37727"/>
                  <a:pt x="53696" y="37801"/>
                </a:cubicBezTo>
                <a:cubicBezTo>
                  <a:pt x="63549" y="37088"/>
                  <a:pt x="72115" y="44497"/>
                  <a:pt x="72828" y="54350"/>
                </a:cubicBezTo>
                <a:cubicBezTo>
                  <a:pt x="73542" y="64203"/>
                  <a:pt x="66133" y="72768"/>
                  <a:pt x="56280" y="73482"/>
                </a:cubicBezTo>
                <a:cubicBezTo>
                  <a:pt x="55344" y="73549"/>
                  <a:pt x="54404" y="73543"/>
                  <a:pt x="53469" y="73464"/>
                </a:cubicBezTo>
                <a:close/>
                <a:moveTo>
                  <a:pt x="194313" y="190758"/>
                </a:moveTo>
                <a:lnTo>
                  <a:pt x="160012" y="190758"/>
                </a:lnTo>
                <a:lnTo>
                  <a:pt x="160012" y="135552"/>
                </a:lnTo>
                <a:cubicBezTo>
                  <a:pt x="160012" y="121676"/>
                  <a:pt x="155045" y="112212"/>
                  <a:pt x="142635" y="112212"/>
                </a:cubicBezTo>
                <a:cubicBezTo>
                  <a:pt x="134706" y="112259"/>
                  <a:pt x="127662" y="117280"/>
                  <a:pt x="125032" y="124760"/>
                </a:cubicBezTo>
                <a:cubicBezTo>
                  <a:pt x="124154" y="127459"/>
                  <a:pt x="123771" y="130294"/>
                  <a:pt x="123902" y="133130"/>
                </a:cubicBezTo>
                <a:lnTo>
                  <a:pt x="123902" y="190758"/>
                </a:lnTo>
                <a:lnTo>
                  <a:pt x="89602" y="190758"/>
                </a:lnTo>
                <a:cubicBezTo>
                  <a:pt x="89604" y="190251"/>
                  <a:pt x="90050" y="97211"/>
                  <a:pt x="89605" y="87555"/>
                </a:cubicBezTo>
                <a:lnTo>
                  <a:pt x="123906" y="87555"/>
                </a:lnTo>
                <a:lnTo>
                  <a:pt x="123906" y="102166"/>
                </a:lnTo>
                <a:cubicBezTo>
                  <a:pt x="130237" y="91175"/>
                  <a:pt x="142150" y="84612"/>
                  <a:pt x="154823" y="85133"/>
                </a:cubicBezTo>
                <a:cubicBezTo>
                  <a:pt x="177392" y="85133"/>
                  <a:pt x="194313" y="99884"/>
                  <a:pt x="194313" y="131583"/>
                </a:cubicBez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l-PL"/>
          </a:p>
        </p:txBody>
      </p:sp>
      <p:sp>
        <p:nvSpPr>
          <p:cNvPr id="15" name="Grafika 296">
            <a:extLst>
              <a:ext uri="{FF2B5EF4-FFF2-40B4-BE49-F238E27FC236}">
                <a16:creationId xmlns:a16="http://schemas.microsoft.com/office/drawing/2014/main" id="{D8BF8F52-CD90-C041-BF23-CA3B17522023}"/>
              </a:ext>
            </a:extLst>
          </p:cNvPr>
          <p:cNvSpPr/>
          <p:nvPr userDrawn="1"/>
        </p:nvSpPr>
        <p:spPr>
          <a:xfrm>
            <a:off x="8677523" y="3848984"/>
            <a:ext cx="399136" cy="324450"/>
          </a:xfrm>
          <a:custGeom>
            <a:avLst/>
            <a:gdLst>
              <a:gd name="connsiteX0" fmla="*/ 212378 w 212377"/>
              <a:gd name="connsiteY0" fmla="*/ 20406 h 172637"/>
              <a:gd name="connsiteX1" fmla="*/ 187351 w 212377"/>
              <a:gd name="connsiteY1" fmla="*/ 27264 h 172637"/>
              <a:gd name="connsiteX2" fmla="*/ 206508 w 212377"/>
              <a:gd name="connsiteY2" fmla="*/ 3153 h 172637"/>
              <a:gd name="connsiteX3" fmla="*/ 178839 w 212377"/>
              <a:gd name="connsiteY3" fmla="*/ 13734 h 172637"/>
              <a:gd name="connsiteX4" fmla="*/ 117185 w 212377"/>
              <a:gd name="connsiteY4" fmla="*/ 11845 h 172637"/>
              <a:gd name="connsiteX5" fmla="*/ 104583 w 212377"/>
              <a:gd name="connsiteY5" fmla="*/ 53491 h 172637"/>
              <a:gd name="connsiteX6" fmla="*/ 14782 w 212377"/>
              <a:gd name="connsiteY6" fmla="*/ 7947 h 172637"/>
              <a:gd name="connsiteX7" fmla="*/ 28272 w 212377"/>
              <a:gd name="connsiteY7" fmla="*/ 66137 h 172637"/>
              <a:gd name="connsiteX8" fmla="*/ 8495 w 212377"/>
              <a:gd name="connsiteY8" fmla="*/ 60681 h 172637"/>
              <a:gd name="connsiteX9" fmla="*/ 8495 w 212377"/>
              <a:gd name="connsiteY9" fmla="*/ 61233 h 172637"/>
              <a:gd name="connsiteX10" fmla="*/ 43453 w 212377"/>
              <a:gd name="connsiteY10" fmla="*/ 103965 h 172637"/>
              <a:gd name="connsiteX11" fmla="*/ 23778 w 212377"/>
              <a:gd name="connsiteY11" fmla="*/ 104713 h 172637"/>
              <a:gd name="connsiteX12" fmla="*/ 64487 w 212377"/>
              <a:gd name="connsiteY12" fmla="*/ 134985 h 172637"/>
              <a:gd name="connsiteX13" fmla="*/ 10373 w 212377"/>
              <a:gd name="connsiteY13" fmla="*/ 153683 h 172637"/>
              <a:gd name="connsiteX14" fmla="*/ 0 w 212377"/>
              <a:gd name="connsiteY14" fmla="*/ 153054 h 172637"/>
              <a:gd name="connsiteX15" fmla="*/ 66789 w 212377"/>
              <a:gd name="connsiteY15" fmla="*/ 172601 h 172637"/>
              <a:gd name="connsiteX16" fmla="*/ 66789 w 212377"/>
              <a:gd name="connsiteY16" fmla="*/ 172635 h 172637"/>
              <a:gd name="connsiteX17" fmla="*/ 190767 w 212377"/>
              <a:gd name="connsiteY17" fmla="*/ 50290 h 172637"/>
              <a:gd name="connsiteX18" fmla="*/ 190766 w 212377"/>
              <a:gd name="connsiteY18" fmla="*/ 48604 h 172637"/>
              <a:gd name="connsiteX19" fmla="*/ 190639 w 212377"/>
              <a:gd name="connsiteY19" fmla="*/ 42970 h 172637"/>
              <a:gd name="connsiteX20" fmla="*/ 212378 w 212377"/>
              <a:gd name="connsiteY20" fmla="*/ 20406 h 172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12377" h="172637">
                <a:moveTo>
                  <a:pt x="212378" y="20406"/>
                </a:moveTo>
                <a:cubicBezTo>
                  <a:pt x="204426" y="23931"/>
                  <a:pt x="195990" y="26243"/>
                  <a:pt x="187351" y="27264"/>
                </a:cubicBezTo>
                <a:cubicBezTo>
                  <a:pt x="196448" y="21815"/>
                  <a:pt x="203256" y="13246"/>
                  <a:pt x="206508" y="3153"/>
                </a:cubicBezTo>
                <a:cubicBezTo>
                  <a:pt x="197955" y="8231"/>
                  <a:pt x="188597" y="11809"/>
                  <a:pt x="178839" y="13734"/>
                </a:cubicBezTo>
                <a:cubicBezTo>
                  <a:pt x="162336" y="-3813"/>
                  <a:pt x="134732" y="-4659"/>
                  <a:pt x="117185" y="11845"/>
                </a:cubicBezTo>
                <a:cubicBezTo>
                  <a:pt x="105866" y="22491"/>
                  <a:pt x="101065" y="38355"/>
                  <a:pt x="104583" y="53491"/>
                </a:cubicBezTo>
                <a:cubicBezTo>
                  <a:pt x="69545" y="51732"/>
                  <a:pt x="36902" y="35177"/>
                  <a:pt x="14782" y="7947"/>
                </a:cubicBezTo>
                <a:cubicBezTo>
                  <a:pt x="3217" y="27864"/>
                  <a:pt x="9123" y="53340"/>
                  <a:pt x="28272" y="66137"/>
                </a:cubicBezTo>
                <a:cubicBezTo>
                  <a:pt x="21337" y="65932"/>
                  <a:pt x="14554" y="64060"/>
                  <a:pt x="8495" y="60681"/>
                </a:cubicBezTo>
                <a:lnTo>
                  <a:pt x="8495" y="61233"/>
                </a:lnTo>
                <a:cubicBezTo>
                  <a:pt x="8498" y="81980"/>
                  <a:pt x="23118" y="99852"/>
                  <a:pt x="43453" y="103965"/>
                </a:cubicBezTo>
                <a:cubicBezTo>
                  <a:pt x="37038" y="105715"/>
                  <a:pt x="30307" y="105971"/>
                  <a:pt x="23778" y="104713"/>
                </a:cubicBezTo>
                <a:cubicBezTo>
                  <a:pt x="29482" y="122467"/>
                  <a:pt x="45842" y="134633"/>
                  <a:pt x="64487" y="134985"/>
                </a:cubicBezTo>
                <a:cubicBezTo>
                  <a:pt x="49059" y="147116"/>
                  <a:pt x="29998" y="153702"/>
                  <a:pt x="10373" y="153683"/>
                </a:cubicBezTo>
                <a:cubicBezTo>
                  <a:pt x="6906" y="153676"/>
                  <a:pt x="3442" y="153466"/>
                  <a:pt x="0" y="153054"/>
                </a:cubicBezTo>
                <a:cubicBezTo>
                  <a:pt x="19925" y="165846"/>
                  <a:pt x="43111" y="172632"/>
                  <a:pt x="66789" y="172601"/>
                </a:cubicBezTo>
                <a:lnTo>
                  <a:pt x="66789" y="172635"/>
                </a:lnTo>
                <a:cubicBezTo>
                  <a:pt x="134809" y="173086"/>
                  <a:pt x="190316" y="118310"/>
                  <a:pt x="190767" y="50290"/>
                </a:cubicBezTo>
                <a:cubicBezTo>
                  <a:pt x="190770" y="49728"/>
                  <a:pt x="190770" y="49166"/>
                  <a:pt x="190766" y="48604"/>
                </a:cubicBezTo>
                <a:cubicBezTo>
                  <a:pt x="190766" y="46718"/>
                  <a:pt x="190766" y="44840"/>
                  <a:pt x="190639" y="42970"/>
                </a:cubicBezTo>
                <a:cubicBezTo>
                  <a:pt x="199167" y="36799"/>
                  <a:pt x="206528" y="29158"/>
                  <a:pt x="212378" y="20406"/>
                </a:cubicBez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l-PL"/>
          </a:p>
        </p:txBody>
      </p:sp>
      <p:sp>
        <p:nvSpPr>
          <p:cNvPr id="22" name="Grafika 311">
            <a:extLst>
              <a:ext uri="{FF2B5EF4-FFF2-40B4-BE49-F238E27FC236}">
                <a16:creationId xmlns:a16="http://schemas.microsoft.com/office/drawing/2014/main" id="{8FBD298E-A57A-AF44-B6F3-9738CECD0C0E}"/>
              </a:ext>
            </a:extLst>
          </p:cNvPr>
          <p:cNvSpPr/>
          <p:nvPr userDrawn="1"/>
        </p:nvSpPr>
        <p:spPr>
          <a:xfrm>
            <a:off x="3115463" y="3821006"/>
            <a:ext cx="430223" cy="430262"/>
          </a:xfrm>
          <a:custGeom>
            <a:avLst/>
            <a:gdLst>
              <a:gd name="connsiteX0" fmla="*/ 228917 w 228918"/>
              <a:gd name="connsiteY0" fmla="*/ 114527 h 228939"/>
              <a:gd name="connsiteX1" fmla="*/ 225662 w 228918"/>
              <a:gd name="connsiteY1" fmla="*/ 87343 h 228939"/>
              <a:gd name="connsiteX2" fmla="*/ 223351 w 228918"/>
              <a:gd name="connsiteY2" fmla="*/ 79202 h 228939"/>
              <a:gd name="connsiteX3" fmla="*/ 222452 w 228918"/>
              <a:gd name="connsiteY3" fmla="*/ 76544 h 228939"/>
              <a:gd name="connsiteX4" fmla="*/ 219931 w 228918"/>
              <a:gd name="connsiteY4" fmla="*/ 70034 h 228939"/>
              <a:gd name="connsiteX5" fmla="*/ 70034 w 228918"/>
              <a:gd name="connsiteY5" fmla="*/ 9009 h 228939"/>
              <a:gd name="connsiteX6" fmla="*/ 9009 w 228918"/>
              <a:gd name="connsiteY6" fmla="*/ 158906 h 228939"/>
              <a:gd name="connsiteX7" fmla="*/ 158906 w 228918"/>
              <a:gd name="connsiteY7" fmla="*/ 219931 h 228939"/>
              <a:gd name="connsiteX8" fmla="*/ 180358 w 228918"/>
              <a:gd name="connsiteY8" fmla="*/ 208040 h 228939"/>
              <a:gd name="connsiteX9" fmla="*/ 182700 w 228918"/>
              <a:gd name="connsiteY9" fmla="*/ 194775 h 228939"/>
              <a:gd name="connsiteX10" fmla="*/ 169435 w 228918"/>
              <a:gd name="connsiteY10" fmla="*/ 192433 h 228939"/>
              <a:gd name="connsiteX11" fmla="*/ 169389 w 228918"/>
              <a:gd name="connsiteY11" fmla="*/ 192465 h 228939"/>
              <a:gd name="connsiteX12" fmla="*/ 169389 w 228918"/>
              <a:gd name="connsiteY12" fmla="*/ 192465 h 228939"/>
              <a:gd name="connsiteX13" fmla="*/ 36453 w 228918"/>
              <a:gd name="connsiteY13" fmla="*/ 169385 h 228939"/>
              <a:gd name="connsiteX14" fmla="*/ 59533 w 228918"/>
              <a:gd name="connsiteY14" fmla="*/ 36450 h 228939"/>
              <a:gd name="connsiteX15" fmla="*/ 192468 w 228918"/>
              <a:gd name="connsiteY15" fmla="*/ 59529 h 228939"/>
              <a:gd name="connsiteX16" fmla="*/ 209867 w 228918"/>
              <a:gd name="connsiteY16" fmla="*/ 114527 h 228939"/>
              <a:gd name="connsiteX17" fmla="*/ 207725 w 228918"/>
              <a:gd name="connsiteY17" fmla="*/ 133440 h 228939"/>
              <a:gd name="connsiteX18" fmla="*/ 204099 w 228918"/>
              <a:gd name="connsiteY18" fmla="*/ 142659 h 228939"/>
              <a:gd name="connsiteX19" fmla="*/ 200829 w 228918"/>
              <a:gd name="connsiteY19" fmla="*/ 147201 h 228939"/>
              <a:gd name="connsiteX20" fmla="*/ 198243 w 228918"/>
              <a:gd name="connsiteY20" fmla="*/ 149538 h 228939"/>
              <a:gd name="connsiteX21" fmla="*/ 194229 w 228918"/>
              <a:gd name="connsiteY21" fmla="*/ 151730 h 228939"/>
              <a:gd name="connsiteX22" fmla="*/ 190026 w 228918"/>
              <a:gd name="connsiteY22" fmla="*/ 152660 h 228939"/>
              <a:gd name="connsiteX23" fmla="*/ 188659 w 228918"/>
              <a:gd name="connsiteY23" fmla="*/ 152717 h 228939"/>
              <a:gd name="connsiteX24" fmla="*/ 182432 w 228918"/>
              <a:gd name="connsiteY24" fmla="*/ 151493 h 228939"/>
              <a:gd name="connsiteX25" fmla="*/ 175728 w 228918"/>
              <a:gd name="connsiteY25" fmla="*/ 146391 h 228939"/>
              <a:gd name="connsiteX26" fmla="*/ 172889 w 228918"/>
              <a:gd name="connsiteY26" fmla="*/ 141001 h 228939"/>
              <a:gd name="connsiteX27" fmla="*/ 171767 w 228918"/>
              <a:gd name="connsiteY27" fmla="*/ 133581 h 228939"/>
              <a:gd name="connsiteX28" fmla="*/ 171767 w 228918"/>
              <a:gd name="connsiteY28" fmla="*/ 76427 h 228939"/>
              <a:gd name="connsiteX29" fmla="*/ 162240 w 228918"/>
              <a:gd name="connsiteY29" fmla="*/ 66903 h 228939"/>
              <a:gd name="connsiteX30" fmla="*/ 153499 w 228918"/>
              <a:gd name="connsiteY30" fmla="*/ 72646 h 228939"/>
              <a:gd name="connsiteX31" fmla="*/ 72695 w 228918"/>
              <a:gd name="connsiteY31" fmla="*/ 75609 h 228939"/>
              <a:gd name="connsiteX32" fmla="*/ 75658 w 228918"/>
              <a:gd name="connsiteY32" fmla="*/ 156413 h 228939"/>
              <a:gd name="connsiteX33" fmla="*/ 156462 w 228918"/>
              <a:gd name="connsiteY33" fmla="*/ 153450 h 228939"/>
              <a:gd name="connsiteX34" fmla="*/ 157197 w 228918"/>
              <a:gd name="connsiteY34" fmla="*/ 152643 h 228939"/>
              <a:gd name="connsiteX35" fmla="*/ 161240 w 228918"/>
              <a:gd name="connsiteY35" fmla="*/ 158777 h 228939"/>
              <a:gd name="connsiteX36" fmla="*/ 188659 w 228918"/>
              <a:gd name="connsiteY36" fmla="*/ 171768 h 228939"/>
              <a:gd name="connsiteX37" fmla="*/ 191607 w 228918"/>
              <a:gd name="connsiteY37" fmla="*/ 171645 h 228939"/>
              <a:gd name="connsiteX38" fmla="*/ 211020 w 228918"/>
              <a:gd name="connsiteY38" fmla="*/ 163723 h 228939"/>
              <a:gd name="connsiteX39" fmla="*/ 218562 w 228918"/>
              <a:gd name="connsiteY39" fmla="*/ 155431 h 228939"/>
              <a:gd name="connsiteX40" fmla="*/ 222987 w 228918"/>
              <a:gd name="connsiteY40" fmla="*/ 147431 h 228939"/>
              <a:gd name="connsiteX41" fmla="*/ 227391 w 228918"/>
              <a:gd name="connsiteY41" fmla="*/ 132686 h 228939"/>
              <a:gd name="connsiteX42" fmla="*/ 228917 w 228918"/>
              <a:gd name="connsiteY42" fmla="*/ 114529 h 228939"/>
              <a:gd name="connsiteX43" fmla="*/ 135912 w 228918"/>
              <a:gd name="connsiteY43" fmla="*/ 146126 h 228939"/>
              <a:gd name="connsiteX44" fmla="*/ 83143 w 228918"/>
              <a:gd name="connsiteY44" fmla="*/ 135792 h 228939"/>
              <a:gd name="connsiteX45" fmla="*/ 93477 w 228918"/>
              <a:gd name="connsiteY45" fmla="*/ 83023 h 228939"/>
              <a:gd name="connsiteX46" fmla="*/ 146246 w 228918"/>
              <a:gd name="connsiteY46" fmla="*/ 93357 h 228939"/>
              <a:gd name="connsiteX47" fmla="*/ 149727 w 228918"/>
              <a:gd name="connsiteY47" fmla="*/ 129355 h 228939"/>
              <a:gd name="connsiteX48" fmla="*/ 135912 w 228918"/>
              <a:gd name="connsiteY48" fmla="*/ 146126 h 228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228918" h="228939">
                <a:moveTo>
                  <a:pt x="228917" y="114527"/>
                </a:moveTo>
                <a:cubicBezTo>
                  <a:pt x="228923" y="105368"/>
                  <a:pt x="227830" y="96242"/>
                  <a:pt x="225662" y="87343"/>
                </a:cubicBezTo>
                <a:cubicBezTo>
                  <a:pt x="224990" y="84589"/>
                  <a:pt x="224220" y="81875"/>
                  <a:pt x="223351" y="79202"/>
                </a:cubicBezTo>
                <a:cubicBezTo>
                  <a:pt x="223062" y="78311"/>
                  <a:pt x="222762" y="77425"/>
                  <a:pt x="222452" y="76544"/>
                </a:cubicBezTo>
                <a:cubicBezTo>
                  <a:pt x="221676" y="74342"/>
                  <a:pt x="220836" y="72172"/>
                  <a:pt x="219931" y="70034"/>
                </a:cubicBezTo>
                <a:cubicBezTo>
                  <a:pt x="195389" y="11789"/>
                  <a:pt x="128278" y="-15532"/>
                  <a:pt x="70034" y="9009"/>
                </a:cubicBezTo>
                <a:cubicBezTo>
                  <a:pt x="11789" y="33551"/>
                  <a:pt x="-15532" y="100662"/>
                  <a:pt x="9009" y="158906"/>
                </a:cubicBezTo>
                <a:cubicBezTo>
                  <a:pt x="33551" y="217151"/>
                  <a:pt x="100662" y="244472"/>
                  <a:pt x="158906" y="219931"/>
                </a:cubicBezTo>
                <a:cubicBezTo>
                  <a:pt x="166462" y="216747"/>
                  <a:pt x="173654" y="212761"/>
                  <a:pt x="180358" y="208040"/>
                </a:cubicBezTo>
                <a:cubicBezTo>
                  <a:pt x="184667" y="205024"/>
                  <a:pt x="185716" y="199085"/>
                  <a:pt x="182700" y="194775"/>
                </a:cubicBezTo>
                <a:cubicBezTo>
                  <a:pt x="179684" y="190465"/>
                  <a:pt x="173745" y="189416"/>
                  <a:pt x="169435" y="192433"/>
                </a:cubicBezTo>
                <a:cubicBezTo>
                  <a:pt x="169420" y="192443"/>
                  <a:pt x="169404" y="192454"/>
                  <a:pt x="169389" y="192465"/>
                </a:cubicBezTo>
                <a:lnTo>
                  <a:pt x="169389" y="192465"/>
                </a:lnTo>
                <a:cubicBezTo>
                  <a:pt x="126307" y="222801"/>
                  <a:pt x="66789" y="212468"/>
                  <a:pt x="36453" y="169385"/>
                </a:cubicBezTo>
                <a:cubicBezTo>
                  <a:pt x="6117" y="126303"/>
                  <a:pt x="16450" y="66786"/>
                  <a:pt x="59533" y="36450"/>
                </a:cubicBezTo>
                <a:cubicBezTo>
                  <a:pt x="102615" y="6113"/>
                  <a:pt x="162132" y="16446"/>
                  <a:pt x="192468" y="59529"/>
                </a:cubicBezTo>
                <a:cubicBezTo>
                  <a:pt x="203804" y="75627"/>
                  <a:pt x="209881" y="94838"/>
                  <a:pt x="209867" y="114527"/>
                </a:cubicBezTo>
                <a:cubicBezTo>
                  <a:pt x="209963" y="120897"/>
                  <a:pt x="209243" y="127253"/>
                  <a:pt x="207725" y="133440"/>
                </a:cubicBezTo>
                <a:cubicBezTo>
                  <a:pt x="206918" y="136656"/>
                  <a:pt x="205699" y="139755"/>
                  <a:pt x="204099" y="142659"/>
                </a:cubicBezTo>
                <a:cubicBezTo>
                  <a:pt x="203186" y="144294"/>
                  <a:pt x="202089" y="145817"/>
                  <a:pt x="200829" y="147201"/>
                </a:cubicBezTo>
                <a:cubicBezTo>
                  <a:pt x="200041" y="148059"/>
                  <a:pt x="199176" y="148841"/>
                  <a:pt x="198243" y="149538"/>
                </a:cubicBezTo>
                <a:cubicBezTo>
                  <a:pt x="197016" y="150456"/>
                  <a:pt x="195665" y="151194"/>
                  <a:pt x="194229" y="151730"/>
                </a:cubicBezTo>
                <a:cubicBezTo>
                  <a:pt x="192877" y="152230"/>
                  <a:pt x="191463" y="152543"/>
                  <a:pt x="190026" y="152660"/>
                </a:cubicBezTo>
                <a:cubicBezTo>
                  <a:pt x="189570" y="152698"/>
                  <a:pt x="189115" y="152717"/>
                  <a:pt x="188659" y="152717"/>
                </a:cubicBezTo>
                <a:cubicBezTo>
                  <a:pt x="186524" y="152717"/>
                  <a:pt x="184408" y="152301"/>
                  <a:pt x="182432" y="151493"/>
                </a:cubicBezTo>
                <a:cubicBezTo>
                  <a:pt x="179788" y="150410"/>
                  <a:pt x="177476" y="148651"/>
                  <a:pt x="175728" y="146391"/>
                </a:cubicBezTo>
                <a:cubicBezTo>
                  <a:pt x="174481" y="144770"/>
                  <a:pt x="173521" y="142947"/>
                  <a:pt x="172889" y="141001"/>
                </a:cubicBezTo>
                <a:cubicBezTo>
                  <a:pt x="172121" y="138604"/>
                  <a:pt x="171742" y="136099"/>
                  <a:pt x="171767" y="133581"/>
                </a:cubicBezTo>
                <a:lnTo>
                  <a:pt x="171767" y="76427"/>
                </a:lnTo>
                <a:cubicBezTo>
                  <a:pt x="171766" y="71166"/>
                  <a:pt x="167501" y="66902"/>
                  <a:pt x="162240" y="66903"/>
                </a:cubicBezTo>
                <a:cubicBezTo>
                  <a:pt x="158442" y="66903"/>
                  <a:pt x="155007" y="69160"/>
                  <a:pt x="153499" y="72646"/>
                </a:cubicBezTo>
                <a:cubicBezTo>
                  <a:pt x="130367" y="51151"/>
                  <a:pt x="94190" y="52477"/>
                  <a:pt x="72695" y="75609"/>
                </a:cubicBezTo>
                <a:cubicBezTo>
                  <a:pt x="51199" y="98740"/>
                  <a:pt x="52526" y="134918"/>
                  <a:pt x="75658" y="156413"/>
                </a:cubicBezTo>
                <a:cubicBezTo>
                  <a:pt x="98789" y="177908"/>
                  <a:pt x="134967" y="176582"/>
                  <a:pt x="156462" y="153450"/>
                </a:cubicBezTo>
                <a:cubicBezTo>
                  <a:pt x="156710" y="153183"/>
                  <a:pt x="156955" y="152914"/>
                  <a:pt x="157197" y="152643"/>
                </a:cubicBezTo>
                <a:cubicBezTo>
                  <a:pt x="158334" y="154820"/>
                  <a:pt x="159688" y="156875"/>
                  <a:pt x="161240" y="158777"/>
                </a:cubicBezTo>
                <a:cubicBezTo>
                  <a:pt x="167965" y="167006"/>
                  <a:pt x="178032" y="171775"/>
                  <a:pt x="188659" y="171768"/>
                </a:cubicBezTo>
                <a:cubicBezTo>
                  <a:pt x="189640" y="171768"/>
                  <a:pt x="190623" y="171727"/>
                  <a:pt x="191607" y="171645"/>
                </a:cubicBezTo>
                <a:cubicBezTo>
                  <a:pt x="198737" y="171056"/>
                  <a:pt x="205514" y="168291"/>
                  <a:pt x="211020" y="163723"/>
                </a:cubicBezTo>
                <a:cubicBezTo>
                  <a:pt x="213911" y="161326"/>
                  <a:pt x="216450" y="158535"/>
                  <a:pt x="218562" y="155431"/>
                </a:cubicBezTo>
                <a:cubicBezTo>
                  <a:pt x="220284" y="152908"/>
                  <a:pt x="221765" y="150230"/>
                  <a:pt x="222987" y="147431"/>
                </a:cubicBezTo>
                <a:cubicBezTo>
                  <a:pt x="225025" y="142704"/>
                  <a:pt x="226503" y="137756"/>
                  <a:pt x="227391" y="132686"/>
                </a:cubicBezTo>
                <a:cubicBezTo>
                  <a:pt x="228446" y="126692"/>
                  <a:pt x="228956" y="120615"/>
                  <a:pt x="228917" y="114529"/>
                </a:cubicBezTo>
                <a:close/>
                <a:moveTo>
                  <a:pt x="135912" y="146126"/>
                </a:moveTo>
                <a:cubicBezTo>
                  <a:pt x="118487" y="157844"/>
                  <a:pt x="94861" y="153217"/>
                  <a:pt x="83143" y="135792"/>
                </a:cubicBezTo>
                <a:cubicBezTo>
                  <a:pt x="71425" y="118367"/>
                  <a:pt x="76052" y="94741"/>
                  <a:pt x="93477" y="83023"/>
                </a:cubicBezTo>
                <a:cubicBezTo>
                  <a:pt x="110903" y="71305"/>
                  <a:pt x="134528" y="75932"/>
                  <a:pt x="146246" y="93357"/>
                </a:cubicBezTo>
                <a:cubicBezTo>
                  <a:pt x="153404" y="104001"/>
                  <a:pt x="154713" y="117536"/>
                  <a:pt x="149727" y="129355"/>
                </a:cubicBezTo>
                <a:cubicBezTo>
                  <a:pt x="146857" y="136173"/>
                  <a:pt x="142055" y="142003"/>
                  <a:pt x="135912" y="146126"/>
                </a:cubicBez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l-PL"/>
          </a:p>
        </p:txBody>
      </p:sp>
      <p:sp>
        <p:nvSpPr>
          <p:cNvPr id="23" name="Symbol zastępczy tekstu 27">
            <a:extLst>
              <a:ext uri="{FF2B5EF4-FFF2-40B4-BE49-F238E27FC236}">
                <a16:creationId xmlns:a16="http://schemas.microsoft.com/office/drawing/2014/main" id="{21B162D8-8276-9542-96CA-71A9C5A9B78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071483" y="4437112"/>
            <a:ext cx="2525711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4" name="Symbol zastępczy tekstu 27">
            <a:extLst>
              <a:ext uri="{FF2B5EF4-FFF2-40B4-BE49-F238E27FC236}">
                <a16:creationId xmlns:a16="http://schemas.microsoft.com/office/drawing/2014/main" id="{A542C86B-2D55-0740-BC26-F5FBE411B33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36908" y="4437113"/>
            <a:ext cx="2525711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5" name="Symbol zastępczy tekstu 27">
            <a:extLst>
              <a:ext uri="{FF2B5EF4-FFF2-40B4-BE49-F238E27FC236}">
                <a16:creationId xmlns:a16="http://schemas.microsoft.com/office/drawing/2014/main" id="{4C41E9FA-B1E6-E649-9911-4C32A48470C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14236" y="4437113"/>
            <a:ext cx="2525711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06DFC7BB-F4A3-3AF5-7566-56850267956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7345366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ack Cover Social Media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01E54CD-6324-FD44-8680-8092352906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3765" y="1445433"/>
            <a:ext cx="10827198" cy="1828560"/>
          </a:xfrm>
        </p:spPr>
        <p:txBody>
          <a:bodyPr lIns="0" tIns="46800">
            <a:normAutofit/>
          </a:bodyPr>
          <a:lstStyle>
            <a:lvl1pPr algn="ctr">
              <a:defRPr sz="800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502308BD-AF5F-B342-A334-7FD2A4014636}"/>
              </a:ext>
            </a:extLst>
          </p:cNvPr>
          <p:cNvCxnSpPr/>
          <p:nvPr userDrawn="1"/>
        </p:nvCxnSpPr>
        <p:spPr>
          <a:xfrm>
            <a:off x="5184225" y="3416224"/>
            <a:ext cx="182355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Grafika 272">
            <a:extLst>
              <a:ext uri="{FF2B5EF4-FFF2-40B4-BE49-F238E27FC236}">
                <a16:creationId xmlns:a16="http://schemas.microsoft.com/office/drawing/2014/main" id="{4EFDB663-98DF-3E45-8E03-9339D41A4C1E}"/>
              </a:ext>
            </a:extLst>
          </p:cNvPr>
          <p:cNvSpPr/>
          <p:nvPr userDrawn="1"/>
        </p:nvSpPr>
        <p:spPr>
          <a:xfrm>
            <a:off x="5881187" y="3821006"/>
            <a:ext cx="429625" cy="429593"/>
          </a:xfrm>
          <a:custGeom>
            <a:avLst/>
            <a:gdLst>
              <a:gd name="connsiteX0" fmla="*/ 211704 w 228600"/>
              <a:gd name="connsiteY0" fmla="*/ 2 h 228583"/>
              <a:gd name="connsiteX1" fmla="*/ 16896 w 228600"/>
              <a:gd name="connsiteY1" fmla="*/ 2 h 228583"/>
              <a:gd name="connsiteX2" fmla="*/ 0 w 228600"/>
              <a:gd name="connsiteY2" fmla="*/ 16376 h 228583"/>
              <a:gd name="connsiteX3" fmla="*/ 0 w 228600"/>
              <a:gd name="connsiteY3" fmla="*/ 212213 h 228583"/>
              <a:gd name="connsiteX4" fmla="*/ 16896 w 228600"/>
              <a:gd name="connsiteY4" fmla="*/ 228582 h 228583"/>
              <a:gd name="connsiteX5" fmla="*/ 211704 w 228600"/>
              <a:gd name="connsiteY5" fmla="*/ 228582 h 228583"/>
              <a:gd name="connsiteX6" fmla="*/ 228600 w 228600"/>
              <a:gd name="connsiteY6" fmla="*/ 212210 h 228583"/>
              <a:gd name="connsiteX7" fmla="*/ 228600 w 228600"/>
              <a:gd name="connsiteY7" fmla="*/ 16376 h 228583"/>
              <a:gd name="connsiteX8" fmla="*/ 211704 w 228600"/>
              <a:gd name="connsiteY8" fmla="*/ 2 h 228583"/>
              <a:gd name="connsiteX9" fmla="*/ 70615 w 228600"/>
              <a:gd name="connsiteY9" fmla="*/ 190758 h 228583"/>
              <a:gd name="connsiteX10" fmla="*/ 36311 w 228600"/>
              <a:gd name="connsiteY10" fmla="*/ 190758 h 228583"/>
              <a:gd name="connsiteX11" fmla="*/ 36311 w 228600"/>
              <a:gd name="connsiteY11" fmla="*/ 87552 h 228583"/>
              <a:gd name="connsiteX12" fmla="*/ 70615 w 228600"/>
              <a:gd name="connsiteY12" fmla="*/ 87552 h 228583"/>
              <a:gd name="connsiteX13" fmla="*/ 53469 w 228600"/>
              <a:gd name="connsiteY13" fmla="*/ 73464 h 228583"/>
              <a:gd name="connsiteX14" fmla="*/ 53244 w 228600"/>
              <a:gd name="connsiteY14" fmla="*/ 73464 h 228583"/>
              <a:gd name="connsiteX15" fmla="*/ 34319 w 228600"/>
              <a:gd name="connsiteY15" fmla="*/ 56693 h 228583"/>
              <a:gd name="connsiteX16" fmla="*/ 51090 w 228600"/>
              <a:gd name="connsiteY16" fmla="*/ 37768 h 228583"/>
              <a:gd name="connsiteX17" fmla="*/ 53696 w 228600"/>
              <a:gd name="connsiteY17" fmla="*/ 37801 h 228583"/>
              <a:gd name="connsiteX18" fmla="*/ 72828 w 228600"/>
              <a:gd name="connsiteY18" fmla="*/ 54350 h 228583"/>
              <a:gd name="connsiteX19" fmla="*/ 56280 w 228600"/>
              <a:gd name="connsiteY19" fmla="*/ 73482 h 228583"/>
              <a:gd name="connsiteX20" fmla="*/ 53469 w 228600"/>
              <a:gd name="connsiteY20" fmla="*/ 73464 h 228583"/>
              <a:gd name="connsiteX21" fmla="*/ 194313 w 228600"/>
              <a:gd name="connsiteY21" fmla="*/ 190758 h 228583"/>
              <a:gd name="connsiteX22" fmla="*/ 160012 w 228600"/>
              <a:gd name="connsiteY22" fmla="*/ 190758 h 228583"/>
              <a:gd name="connsiteX23" fmla="*/ 160012 w 228600"/>
              <a:gd name="connsiteY23" fmla="*/ 135552 h 228583"/>
              <a:gd name="connsiteX24" fmla="*/ 142635 w 228600"/>
              <a:gd name="connsiteY24" fmla="*/ 112212 h 228583"/>
              <a:gd name="connsiteX25" fmla="*/ 125032 w 228600"/>
              <a:gd name="connsiteY25" fmla="*/ 124760 h 228583"/>
              <a:gd name="connsiteX26" fmla="*/ 123902 w 228600"/>
              <a:gd name="connsiteY26" fmla="*/ 133130 h 228583"/>
              <a:gd name="connsiteX27" fmla="*/ 123902 w 228600"/>
              <a:gd name="connsiteY27" fmla="*/ 190758 h 228583"/>
              <a:gd name="connsiteX28" fmla="*/ 89602 w 228600"/>
              <a:gd name="connsiteY28" fmla="*/ 190758 h 228583"/>
              <a:gd name="connsiteX29" fmla="*/ 89605 w 228600"/>
              <a:gd name="connsiteY29" fmla="*/ 87555 h 228583"/>
              <a:gd name="connsiteX30" fmla="*/ 123906 w 228600"/>
              <a:gd name="connsiteY30" fmla="*/ 87555 h 228583"/>
              <a:gd name="connsiteX31" fmla="*/ 123906 w 228600"/>
              <a:gd name="connsiteY31" fmla="*/ 102166 h 228583"/>
              <a:gd name="connsiteX32" fmla="*/ 154823 w 228600"/>
              <a:gd name="connsiteY32" fmla="*/ 85133 h 228583"/>
              <a:gd name="connsiteX33" fmla="*/ 194313 w 228600"/>
              <a:gd name="connsiteY33" fmla="*/ 131583 h 228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228600" h="228583">
                <a:moveTo>
                  <a:pt x="211704" y="2"/>
                </a:moveTo>
                <a:lnTo>
                  <a:pt x="16896" y="2"/>
                </a:lnTo>
                <a:cubicBezTo>
                  <a:pt x="7710" y="-137"/>
                  <a:pt x="149" y="7191"/>
                  <a:pt x="0" y="16376"/>
                </a:cubicBezTo>
                <a:lnTo>
                  <a:pt x="0" y="212213"/>
                </a:lnTo>
                <a:cubicBezTo>
                  <a:pt x="149" y="221397"/>
                  <a:pt x="7712" y="228724"/>
                  <a:pt x="16896" y="228582"/>
                </a:cubicBezTo>
                <a:lnTo>
                  <a:pt x="211704" y="228582"/>
                </a:lnTo>
                <a:cubicBezTo>
                  <a:pt x="220890" y="228724"/>
                  <a:pt x="228453" y="221396"/>
                  <a:pt x="228600" y="212210"/>
                </a:cubicBezTo>
                <a:lnTo>
                  <a:pt x="228600" y="16376"/>
                </a:lnTo>
                <a:cubicBezTo>
                  <a:pt x="228452" y="7191"/>
                  <a:pt x="220890" y="-138"/>
                  <a:pt x="211704" y="2"/>
                </a:cubicBezTo>
                <a:close/>
                <a:moveTo>
                  <a:pt x="70615" y="190758"/>
                </a:moveTo>
                <a:lnTo>
                  <a:pt x="36311" y="190758"/>
                </a:lnTo>
                <a:lnTo>
                  <a:pt x="36311" y="87552"/>
                </a:lnTo>
                <a:lnTo>
                  <a:pt x="70615" y="87552"/>
                </a:lnTo>
                <a:close/>
                <a:moveTo>
                  <a:pt x="53469" y="73464"/>
                </a:moveTo>
                <a:lnTo>
                  <a:pt x="53244" y="73464"/>
                </a:lnTo>
                <a:cubicBezTo>
                  <a:pt x="43387" y="74058"/>
                  <a:pt x="34914" y="66550"/>
                  <a:pt x="34319" y="56693"/>
                </a:cubicBezTo>
                <a:cubicBezTo>
                  <a:pt x="33724" y="46836"/>
                  <a:pt x="41233" y="38363"/>
                  <a:pt x="51090" y="37768"/>
                </a:cubicBezTo>
                <a:cubicBezTo>
                  <a:pt x="51958" y="37716"/>
                  <a:pt x="52830" y="37727"/>
                  <a:pt x="53696" y="37801"/>
                </a:cubicBezTo>
                <a:cubicBezTo>
                  <a:pt x="63549" y="37088"/>
                  <a:pt x="72115" y="44497"/>
                  <a:pt x="72828" y="54350"/>
                </a:cubicBezTo>
                <a:cubicBezTo>
                  <a:pt x="73542" y="64203"/>
                  <a:pt x="66133" y="72768"/>
                  <a:pt x="56280" y="73482"/>
                </a:cubicBezTo>
                <a:cubicBezTo>
                  <a:pt x="55344" y="73549"/>
                  <a:pt x="54404" y="73543"/>
                  <a:pt x="53469" y="73464"/>
                </a:cubicBezTo>
                <a:close/>
                <a:moveTo>
                  <a:pt x="194313" y="190758"/>
                </a:moveTo>
                <a:lnTo>
                  <a:pt x="160012" y="190758"/>
                </a:lnTo>
                <a:lnTo>
                  <a:pt x="160012" y="135552"/>
                </a:lnTo>
                <a:cubicBezTo>
                  <a:pt x="160012" y="121676"/>
                  <a:pt x="155045" y="112212"/>
                  <a:pt x="142635" y="112212"/>
                </a:cubicBezTo>
                <a:cubicBezTo>
                  <a:pt x="134706" y="112259"/>
                  <a:pt x="127662" y="117280"/>
                  <a:pt x="125032" y="124760"/>
                </a:cubicBezTo>
                <a:cubicBezTo>
                  <a:pt x="124154" y="127459"/>
                  <a:pt x="123771" y="130294"/>
                  <a:pt x="123902" y="133130"/>
                </a:cubicBezTo>
                <a:lnTo>
                  <a:pt x="123902" y="190758"/>
                </a:lnTo>
                <a:lnTo>
                  <a:pt x="89602" y="190758"/>
                </a:lnTo>
                <a:cubicBezTo>
                  <a:pt x="89604" y="190251"/>
                  <a:pt x="90050" y="97211"/>
                  <a:pt x="89605" y="87555"/>
                </a:cubicBezTo>
                <a:lnTo>
                  <a:pt x="123906" y="87555"/>
                </a:lnTo>
                <a:lnTo>
                  <a:pt x="123906" y="102166"/>
                </a:lnTo>
                <a:cubicBezTo>
                  <a:pt x="130237" y="91175"/>
                  <a:pt x="142150" y="84612"/>
                  <a:pt x="154823" y="85133"/>
                </a:cubicBezTo>
                <a:cubicBezTo>
                  <a:pt x="177392" y="85133"/>
                  <a:pt x="194313" y="99884"/>
                  <a:pt x="194313" y="131583"/>
                </a:cubicBez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l-PL"/>
          </a:p>
        </p:txBody>
      </p:sp>
      <p:sp>
        <p:nvSpPr>
          <p:cNvPr id="15" name="Grafika 296">
            <a:extLst>
              <a:ext uri="{FF2B5EF4-FFF2-40B4-BE49-F238E27FC236}">
                <a16:creationId xmlns:a16="http://schemas.microsoft.com/office/drawing/2014/main" id="{D8BF8F52-CD90-C041-BF23-CA3B17522023}"/>
              </a:ext>
            </a:extLst>
          </p:cNvPr>
          <p:cNvSpPr/>
          <p:nvPr userDrawn="1"/>
        </p:nvSpPr>
        <p:spPr>
          <a:xfrm>
            <a:off x="8677523" y="3848984"/>
            <a:ext cx="399136" cy="324450"/>
          </a:xfrm>
          <a:custGeom>
            <a:avLst/>
            <a:gdLst>
              <a:gd name="connsiteX0" fmla="*/ 212378 w 212377"/>
              <a:gd name="connsiteY0" fmla="*/ 20406 h 172637"/>
              <a:gd name="connsiteX1" fmla="*/ 187351 w 212377"/>
              <a:gd name="connsiteY1" fmla="*/ 27264 h 172637"/>
              <a:gd name="connsiteX2" fmla="*/ 206508 w 212377"/>
              <a:gd name="connsiteY2" fmla="*/ 3153 h 172637"/>
              <a:gd name="connsiteX3" fmla="*/ 178839 w 212377"/>
              <a:gd name="connsiteY3" fmla="*/ 13734 h 172637"/>
              <a:gd name="connsiteX4" fmla="*/ 117185 w 212377"/>
              <a:gd name="connsiteY4" fmla="*/ 11845 h 172637"/>
              <a:gd name="connsiteX5" fmla="*/ 104583 w 212377"/>
              <a:gd name="connsiteY5" fmla="*/ 53491 h 172637"/>
              <a:gd name="connsiteX6" fmla="*/ 14782 w 212377"/>
              <a:gd name="connsiteY6" fmla="*/ 7947 h 172637"/>
              <a:gd name="connsiteX7" fmla="*/ 28272 w 212377"/>
              <a:gd name="connsiteY7" fmla="*/ 66137 h 172637"/>
              <a:gd name="connsiteX8" fmla="*/ 8495 w 212377"/>
              <a:gd name="connsiteY8" fmla="*/ 60681 h 172637"/>
              <a:gd name="connsiteX9" fmla="*/ 8495 w 212377"/>
              <a:gd name="connsiteY9" fmla="*/ 61233 h 172637"/>
              <a:gd name="connsiteX10" fmla="*/ 43453 w 212377"/>
              <a:gd name="connsiteY10" fmla="*/ 103965 h 172637"/>
              <a:gd name="connsiteX11" fmla="*/ 23778 w 212377"/>
              <a:gd name="connsiteY11" fmla="*/ 104713 h 172637"/>
              <a:gd name="connsiteX12" fmla="*/ 64487 w 212377"/>
              <a:gd name="connsiteY12" fmla="*/ 134985 h 172637"/>
              <a:gd name="connsiteX13" fmla="*/ 10373 w 212377"/>
              <a:gd name="connsiteY13" fmla="*/ 153683 h 172637"/>
              <a:gd name="connsiteX14" fmla="*/ 0 w 212377"/>
              <a:gd name="connsiteY14" fmla="*/ 153054 h 172637"/>
              <a:gd name="connsiteX15" fmla="*/ 66789 w 212377"/>
              <a:gd name="connsiteY15" fmla="*/ 172601 h 172637"/>
              <a:gd name="connsiteX16" fmla="*/ 66789 w 212377"/>
              <a:gd name="connsiteY16" fmla="*/ 172635 h 172637"/>
              <a:gd name="connsiteX17" fmla="*/ 190767 w 212377"/>
              <a:gd name="connsiteY17" fmla="*/ 50290 h 172637"/>
              <a:gd name="connsiteX18" fmla="*/ 190766 w 212377"/>
              <a:gd name="connsiteY18" fmla="*/ 48604 h 172637"/>
              <a:gd name="connsiteX19" fmla="*/ 190639 w 212377"/>
              <a:gd name="connsiteY19" fmla="*/ 42970 h 172637"/>
              <a:gd name="connsiteX20" fmla="*/ 212378 w 212377"/>
              <a:gd name="connsiteY20" fmla="*/ 20406 h 172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12377" h="172637">
                <a:moveTo>
                  <a:pt x="212378" y="20406"/>
                </a:moveTo>
                <a:cubicBezTo>
                  <a:pt x="204426" y="23931"/>
                  <a:pt x="195990" y="26243"/>
                  <a:pt x="187351" y="27264"/>
                </a:cubicBezTo>
                <a:cubicBezTo>
                  <a:pt x="196448" y="21815"/>
                  <a:pt x="203256" y="13246"/>
                  <a:pt x="206508" y="3153"/>
                </a:cubicBezTo>
                <a:cubicBezTo>
                  <a:pt x="197955" y="8231"/>
                  <a:pt x="188597" y="11809"/>
                  <a:pt x="178839" y="13734"/>
                </a:cubicBezTo>
                <a:cubicBezTo>
                  <a:pt x="162336" y="-3813"/>
                  <a:pt x="134732" y="-4659"/>
                  <a:pt x="117185" y="11845"/>
                </a:cubicBezTo>
                <a:cubicBezTo>
                  <a:pt x="105866" y="22491"/>
                  <a:pt x="101065" y="38355"/>
                  <a:pt x="104583" y="53491"/>
                </a:cubicBezTo>
                <a:cubicBezTo>
                  <a:pt x="69545" y="51732"/>
                  <a:pt x="36902" y="35177"/>
                  <a:pt x="14782" y="7947"/>
                </a:cubicBezTo>
                <a:cubicBezTo>
                  <a:pt x="3217" y="27864"/>
                  <a:pt x="9123" y="53340"/>
                  <a:pt x="28272" y="66137"/>
                </a:cubicBezTo>
                <a:cubicBezTo>
                  <a:pt x="21337" y="65932"/>
                  <a:pt x="14554" y="64060"/>
                  <a:pt x="8495" y="60681"/>
                </a:cubicBezTo>
                <a:lnTo>
                  <a:pt x="8495" y="61233"/>
                </a:lnTo>
                <a:cubicBezTo>
                  <a:pt x="8498" y="81980"/>
                  <a:pt x="23118" y="99852"/>
                  <a:pt x="43453" y="103965"/>
                </a:cubicBezTo>
                <a:cubicBezTo>
                  <a:pt x="37038" y="105715"/>
                  <a:pt x="30307" y="105971"/>
                  <a:pt x="23778" y="104713"/>
                </a:cubicBezTo>
                <a:cubicBezTo>
                  <a:pt x="29482" y="122467"/>
                  <a:pt x="45842" y="134633"/>
                  <a:pt x="64487" y="134985"/>
                </a:cubicBezTo>
                <a:cubicBezTo>
                  <a:pt x="49059" y="147116"/>
                  <a:pt x="29998" y="153702"/>
                  <a:pt x="10373" y="153683"/>
                </a:cubicBezTo>
                <a:cubicBezTo>
                  <a:pt x="6906" y="153676"/>
                  <a:pt x="3442" y="153466"/>
                  <a:pt x="0" y="153054"/>
                </a:cubicBezTo>
                <a:cubicBezTo>
                  <a:pt x="19925" y="165846"/>
                  <a:pt x="43111" y="172632"/>
                  <a:pt x="66789" y="172601"/>
                </a:cubicBezTo>
                <a:lnTo>
                  <a:pt x="66789" y="172635"/>
                </a:lnTo>
                <a:cubicBezTo>
                  <a:pt x="134809" y="173086"/>
                  <a:pt x="190316" y="118310"/>
                  <a:pt x="190767" y="50290"/>
                </a:cubicBezTo>
                <a:cubicBezTo>
                  <a:pt x="190770" y="49728"/>
                  <a:pt x="190770" y="49166"/>
                  <a:pt x="190766" y="48604"/>
                </a:cubicBezTo>
                <a:cubicBezTo>
                  <a:pt x="190766" y="46718"/>
                  <a:pt x="190766" y="44840"/>
                  <a:pt x="190639" y="42970"/>
                </a:cubicBezTo>
                <a:cubicBezTo>
                  <a:pt x="199167" y="36799"/>
                  <a:pt x="206528" y="29158"/>
                  <a:pt x="212378" y="20406"/>
                </a:cubicBez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l-PL"/>
          </a:p>
        </p:txBody>
      </p:sp>
      <p:sp>
        <p:nvSpPr>
          <p:cNvPr id="22" name="Grafika 311">
            <a:extLst>
              <a:ext uri="{FF2B5EF4-FFF2-40B4-BE49-F238E27FC236}">
                <a16:creationId xmlns:a16="http://schemas.microsoft.com/office/drawing/2014/main" id="{8FBD298E-A57A-AF44-B6F3-9738CECD0C0E}"/>
              </a:ext>
            </a:extLst>
          </p:cNvPr>
          <p:cNvSpPr/>
          <p:nvPr userDrawn="1"/>
        </p:nvSpPr>
        <p:spPr>
          <a:xfrm>
            <a:off x="3115463" y="3821006"/>
            <a:ext cx="430223" cy="430262"/>
          </a:xfrm>
          <a:custGeom>
            <a:avLst/>
            <a:gdLst>
              <a:gd name="connsiteX0" fmla="*/ 228917 w 228918"/>
              <a:gd name="connsiteY0" fmla="*/ 114527 h 228939"/>
              <a:gd name="connsiteX1" fmla="*/ 225662 w 228918"/>
              <a:gd name="connsiteY1" fmla="*/ 87343 h 228939"/>
              <a:gd name="connsiteX2" fmla="*/ 223351 w 228918"/>
              <a:gd name="connsiteY2" fmla="*/ 79202 h 228939"/>
              <a:gd name="connsiteX3" fmla="*/ 222452 w 228918"/>
              <a:gd name="connsiteY3" fmla="*/ 76544 h 228939"/>
              <a:gd name="connsiteX4" fmla="*/ 219931 w 228918"/>
              <a:gd name="connsiteY4" fmla="*/ 70034 h 228939"/>
              <a:gd name="connsiteX5" fmla="*/ 70034 w 228918"/>
              <a:gd name="connsiteY5" fmla="*/ 9009 h 228939"/>
              <a:gd name="connsiteX6" fmla="*/ 9009 w 228918"/>
              <a:gd name="connsiteY6" fmla="*/ 158906 h 228939"/>
              <a:gd name="connsiteX7" fmla="*/ 158906 w 228918"/>
              <a:gd name="connsiteY7" fmla="*/ 219931 h 228939"/>
              <a:gd name="connsiteX8" fmla="*/ 180358 w 228918"/>
              <a:gd name="connsiteY8" fmla="*/ 208040 h 228939"/>
              <a:gd name="connsiteX9" fmla="*/ 182700 w 228918"/>
              <a:gd name="connsiteY9" fmla="*/ 194775 h 228939"/>
              <a:gd name="connsiteX10" fmla="*/ 169435 w 228918"/>
              <a:gd name="connsiteY10" fmla="*/ 192433 h 228939"/>
              <a:gd name="connsiteX11" fmla="*/ 169389 w 228918"/>
              <a:gd name="connsiteY11" fmla="*/ 192465 h 228939"/>
              <a:gd name="connsiteX12" fmla="*/ 169389 w 228918"/>
              <a:gd name="connsiteY12" fmla="*/ 192465 h 228939"/>
              <a:gd name="connsiteX13" fmla="*/ 36453 w 228918"/>
              <a:gd name="connsiteY13" fmla="*/ 169385 h 228939"/>
              <a:gd name="connsiteX14" fmla="*/ 59533 w 228918"/>
              <a:gd name="connsiteY14" fmla="*/ 36450 h 228939"/>
              <a:gd name="connsiteX15" fmla="*/ 192468 w 228918"/>
              <a:gd name="connsiteY15" fmla="*/ 59529 h 228939"/>
              <a:gd name="connsiteX16" fmla="*/ 209867 w 228918"/>
              <a:gd name="connsiteY16" fmla="*/ 114527 h 228939"/>
              <a:gd name="connsiteX17" fmla="*/ 207725 w 228918"/>
              <a:gd name="connsiteY17" fmla="*/ 133440 h 228939"/>
              <a:gd name="connsiteX18" fmla="*/ 204099 w 228918"/>
              <a:gd name="connsiteY18" fmla="*/ 142659 h 228939"/>
              <a:gd name="connsiteX19" fmla="*/ 200829 w 228918"/>
              <a:gd name="connsiteY19" fmla="*/ 147201 h 228939"/>
              <a:gd name="connsiteX20" fmla="*/ 198243 w 228918"/>
              <a:gd name="connsiteY20" fmla="*/ 149538 h 228939"/>
              <a:gd name="connsiteX21" fmla="*/ 194229 w 228918"/>
              <a:gd name="connsiteY21" fmla="*/ 151730 h 228939"/>
              <a:gd name="connsiteX22" fmla="*/ 190026 w 228918"/>
              <a:gd name="connsiteY22" fmla="*/ 152660 h 228939"/>
              <a:gd name="connsiteX23" fmla="*/ 188659 w 228918"/>
              <a:gd name="connsiteY23" fmla="*/ 152717 h 228939"/>
              <a:gd name="connsiteX24" fmla="*/ 182432 w 228918"/>
              <a:gd name="connsiteY24" fmla="*/ 151493 h 228939"/>
              <a:gd name="connsiteX25" fmla="*/ 175728 w 228918"/>
              <a:gd name="connsiteY25" fmla="*/ 146391 h 228939"/>
              <a:gd name="connsiteX26" fmla="*/ 172889 w 228918"/>
              <a:gd name="connsiteY26" fmla="*/ 141001 h 228939"/>
              <a:gd name="connsiteX27" fmla="*/ 171767 w 228918"/>
              <a:gd name="connsiteY27" fmla="*/ 133581 h 228939"/>
              <a:gd name="connsiteX28" fmla="*/ 171767 w 228918"/>
              <a:gd name="connsiteY28" fmla="*/ 76427 h 228939"/>
              <a:gd name="connsiteX29" fmla="*/ 162240 w 228918"/>
              <a:gd name="connsiteY29" fmla="*/ 66903 h 228939"/>
              <a:gd name="connsiteX30" fmla="*/ 153499 w 228918"/>
              <a:gd name="connsiteY30" fmla="*/ 72646 h 228939"/>
              <a:gd name="connsiteX31" fmla="*/ 72695 w 228918"/>
              <a:gd name="connsiteY31" fmla="*/ 75609 h 228939"/>
              <a:gd name="connsiteX32" fmla="*/ 75658 w 228918"/>
              <a:gd name="connsiteY32" fmla="*/ 156413 h 228939"/>
              <a:gd name="connsiteX33" fmla="*/ 156462 w 228918"/>
              <a:gd name="connsiteY33" fmla="*/ 153450 h 228939"/>
              <a:gd name="connsiteX34" fmla="*/ 157197 w 228918"/>
              <a:gd name="connsiteY34" fmla="*/ 152643 h 228939"/>
              <a:gd name="connsiteX35" fmla="*/ 161240 w 228918"/>
              <a:gd name="connsiteY35" fmla="*/ 158777 h 228939"/>
              <a:gd name="connsiteX36" fmla="*/ 188659 w 228918"/>
              <a:gd name="connsiteY36" fmla="*/ 171768 h 228939"/>
              <a:gd name="connsiteX37" fmla="*/ 191607 w 228918"/>
              <a:gd name="connsiteY37" fmla="*/ 171645 h 228939"/>
              <a:gd name="connsiteX38" fmla="*/ 211020 w 228918"/>
              <a:gd name="connsiteY38" fmla="*/ 163723 h 228939"/>
              <a:gd name="connsiteX39" fmla="*/ 218562 w 228918"/>
              <a:gd name="connsiteY39" fmla="*/ 155431 h 228939"/>
              <a:gd name="connsiteX40" fmla="*/ 222987 w 228918"/>
              <a:gd name="connsiteY40" fmla="*/ 147431 h 228939"/>
              <a:gd name="connsiteX41" fmla="*/ 227391 w 228918"/>
              <a:gd name="connsiteY41" fmla="*/ 132686 h 228939"/>
              <a:gd name="connsiteX42" fmla="*/ 228917 w 228918"/>
              <a:gd name="connsiteY42" fmla="*/ 114529 h 228939"/>
              <a:gd name="connsiteX43" fmla="*/ 135912 w 228918"/>
              <a:gd name="connsiteY43" fmla="*/ 146126 h 228939"/>
              <a:gd name="connsiteX44" fmla="*/ 83143 w 228918"/>
              <a:gd name="connsiteY44" fmla="*/ 135792 h 228939"/>
              <a:gd name="connsiteX45" fmla="*/ 93477 w 228918"/>
              <a:gd name="connsiteY45" fmla="*/ 83023 h 228939"/>
              <a:gd name="connsiteX46" fmla="*/ 146246 w 228918"/>
              <a:gd name="connsiteY46" fmla="*/ 93357 h 228939"/>
              <a:gd name="connsiteX47" fmla="*/ 149727 w 228918"/>
              <a:gd name="connsiteY47" fmla="*/ 129355 h 228939"/>
              <a:gd name="connsiteX48" fmla="*/ 135912 w 228918"/>
              <a:gd name="connsiteY48" fmla="*/ 146126 h 228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228918" h="228939">
                <a:moveTo>
                  <a:pt x="228917" y="114527"/>
                </a:moveTo>
                <a:cubicBezTo>
                  <a:pt x="228923" y="105368"/>
                  <a:pt x="227830" y="96242"/>
                  <a:pt x="225662" y="87343"/>
                </a:cubicBezTo>
                <a:cubicBezTo>
                  <a:pt x="224990" y="84589"/>
                  <a:pt x="224220" y="81875"/>
                  <a:pt x="223351" y="79202"/>
                </a:cubicBezTo>
                <a:cubicBezTo>
                  <a:pt x="223062" y="78311"/>
                  <a:pt x="222762" y="77425"/>
                  <a:pt x="222452" y="76544"/>
                </a:cubicBezTo>
                <a:cubicBezTo>
                  <a:pt x="221676" y="74342"/>
                  <a:pt x="220836" y="72172"/>
                  <a:pt x="219931" y="70034"/>
                </a:cubicBezTo>
                <a:cubicBezTo>
                  <a:pt x="195389" y="11789"/>
                  <a:pt x="128278" y="-15532"/>
                  <a:pt x="70034" y="9009"/>
                </a:cubicBezTo>
                <a:cubicBezTo>
                  <a:pt x="11789" y="33551"/>
                  <a:pt x="-15532" y="100662"/>
                  <a:pt x="9009" y="158906"/>
                </a:cubicBezTo>
                <a:cubicBezTo>
                  <a:pt x="33551" y="217151"/>
                  <a:pt x="100662" y="244472"/>
                  <a:pt x="158906" y="219931"/>
                </a:cubicBezTo>
                <a:cubicBezTo>
                  <a:pt x="166462" y="216747"/>
                  <a:pt x="173654" y="212761"/>
                  <a:pt x="180358" y="208040"/>
                </a:cubicBezTo>
                <a:cubicBezTo>
                  <a:pt x="184667" y="205024"/>
                  <a:pt x="185716" y="199085"/>
                  <a:pt x="182700" y="194775"/>
                </a:cubicBezTo>
                <a:cubicBezTo>
                  <a:pt x="179684" y="190465"/>
                  <a:pt x="173745" y="189416"/>
                  <a:pt x="169435" y="192433"/>
                </a:cubicBezTo>
                <a:cubicBezTo>
                  <a:pt x="169420" y="192443"/>
                  <a:pt x="169404" y="192454"/>
                  <a:pt x="169389" y="192465"/>
                </a:cubicBezTo>
                <a:lnTo>
                  <a:pt x="169389" y="192465"/>
                </a:lnTo>
                <a:cubicBezTo>
                  <a:pt x="126307" y="222801"/>
                  <a:pt x="66789" y="212468"/>
                  <a:pt x="36453" y="169385"/>
                </a:cubicBezTo>
                <a:cubicBezTo>
                  <a:pt x="6117" y="126303"/>
                  <a:pt x="16450" y="66786"/>
                  <a:pt x="59533" y="36450"/>
                </a:cubicBezTo>
                <a:cubicBezTo>
                  <a:pt x="102615" y="6113"/>
                  <a:pt x="162132" y="16446"/>
                  <a:pt x="192468" y="59529"/>
                </a:cubicBezTo>
                <a:cubicBezTo>
                  <a:pt x="203804" y="75627"/>
                  <a:pt x="209881" y="94838"/>
                  <a:pt x="209867" y="114527"/>
                </a:cubicBezTo>
                <a:cubicBezTo>
                  <a:pt x="209963" y="120897"/>
                  <a:pt x="209243" y="127253"/>
                  <a:pt x="207725" y="133440"/>
                </a:cubicBezTo>
                <a:cubicBezTo>
                  <a:pt x="206918" y="136656"/>
                  <a:pt x="205699" y="139755"/>
                  <a:pt x="204099" y="142659"/>
                </a:cubicBezTo>
                <a:cubicBezTo>
                  <a:pt x="203186" y="144294"/>
                  <a:pt x="202089" y="145817"/>
                  <a:pt x="200829" y="147201"/>
                </a:cubicBezTo>
                <a:cubicBezTo>
                  <a:pt x="200041" y="148059"/>
                  <a:pt x="199176" y="148841"/>
                  <a:pt x="198243" y="149538"/>
                </a:cubicBezTo>
                <a:cubicBezTo>
                  <a:pt x="197016" y="150456"/>
                  <a:pt x="195665" y="151194"/>
                  <a:pt x="194229" y="151730"/>
                </a:cubicBezTo>
                <a:cubicBezTo>
                  <a:pt x="192877" y="152230"/>
                  <a:pt x="191463" y="152543"/>
                  <a:pt x="190026" y="152660"/>
                </a:cubicBezTo>
                <a:cubicBezTo>
                  <a:pt x="189570" y="152698"/>
                  <a:pt x="189115" y="152717"/>
                  <a:pt x="188659" y="152717"/>
                </a:cubicBezTo>
                <a:cubicBezTo>
                  <a:pt x="186524" y="152717"/>
                  <a:pt x="184408" y="152301"/>
                  <a:pt x="182432" y="151493"/>
                </a:cubicBezTo>
                <a:cubicBezTo>
                  <a:pt x="179788" y="150410"/>
                  <a:pt x="177476" y="148651"/>
                  <a:pt x="175728" y="146391"/>
                </a:cubicBezTo>
                <a:cubicBezTo>
                  <a:pt x="174481" y="144770"/>
                  <a:pt x="173521" y="142947"/>
                  <a:pt x="172889" y="141001"/>
                </a:cubicBezTo>
                <a:cubicBezTo>
                  <a:pt x="172121" y="138604"/>
                  <a:pt x="171742" y="136099"/>
                  <a:pt x="171767" y="133581"/>
                </a:cubicBezTo>
                <a:lnTo>
                  <a:pt x="171767" y="76427"/>
                </a:lnTo>
                <a:cubicBezTo>
                  <a:pt x="171766" y="71166"/>
                  <a:pt x="167501" y="66902"/>
                  <a:pt x="162240" y="66903"/>
                </a:cubicBezTo>
                <a:cubicBezTo>
                  <a:pt x="158442" y="66903"/>
                  <a:pt x="155007" y="69160"/>
                  <a:pt x="153499" y="72646"/>
                </a:cubicBezTo>
                <a:cubicBezTo>
                  <a:pt x="130367" y="51151"/>
                  <a:pt x="94190" y="52477"/>
                  <a:pt x="72695" y="75609"/>
                </a:cubicBezTo>
                <a:cubicBezTo>
                  <a:pt x="51199" y="98740"/>
                  <a:pt x="52526" y="134918"/>
                  <a:pt x="75658" y="156413"/>
                </a:cubicBezTo>
                <a:cubicBezTo>
                  <a:pt x="98789" y="177908"/>
                  <a:pt x="134967" y="176582"/>
                  <a:pt x="156462" y="153450"/>
                </a:cubicBezTo>
                <a:cubicBezTo>
                  <a:pt x="156710" y="153183"/>
                  <a:pt x="156955" y="152914"/>
                  <a:pt x="157197" y="152643"/>
                </a:cubicBezTo>
                <a:cubicBezTo>
                  <a:pt x="158334" y="154820"/>
                  <a:pt x="159688" y="156875"/>
                  <a:pt x="161240" y="158777"/>
                </a:cubicBezTo>
                <a:cubicBezTo>
                  <a:pt x="167965" y="167006"/>
                  <a:pt x="178032" y="171775"/>
                  <a:pt x="188659" y="171768"/>
                </a:cubicBezTo>
                <a:cubicBezTo>
                  <a:pt x="189640" y="171768"/>
                  <a:pt x="190623" y="171727"/>
                  <a:pt x="191607" y="171645"/>
                </a:cubicBezTo>
                <a:cubicBezTo>
                  <a:pt x="198737" y="171056"/>
                  <a:pt x="205514" y="168291"/>
                  <a:pt x="211020" y="163723"/>
                </a:cubicBezTo>
                <a:cubicBezTo>
                  <a:pt x="213911" y="161326"/>
                  <a:pt x="216450" y="158535"/>
                  <a:pt x="218562" y="155431"/>
                </a:cubicBezTo>
                <a:cubicBezTo>
                  <a:pt x="220284" y="152908"/>
                  <a:pt x="221765" y="150230"/>
                  <a:pt x="222987" y="147431"/>
                </a:cubicBezTo>
                <a:cubicBezTo>
                  <a:pt x="225025" y="142704"/>
                  <a:pt x="226503" y="137756"/>
                  <a:pt x="227391" y="132686"/>
                </a:cubicBezTo>
                <a:cubicBezTo>
                  <a:pt x="228446" y="126692"/>
                  <a:pt x="228956" y="120615"/>
                  <a:pt x="228917" y="114529"/>
                </a:cubicBezTo>
                <a:close/>
                <a:moveTo>
                  <a:pt x="135912" y="146126"/>
                </a:moveTo>
                <a:cubicBezTo>
                  <a:pt x="118487" y="157844"/>
                  <a:pt x="94861" y="153217"/>
                  <a:pt x="83143" y="135792"/>
                </a:cubicBezTo>
                <a:cubicBezTo>
                  <a:pt x="71425" y="118367"/>
                  <a:pt x="76052" y="94741"/>
                  <a:pt x="93477" y="83023"/>
                </a:cubicBezTo>
                <a:cubicBezTo>
                  <a:pt x="110903" y="71305"/>
                  <a:pt x="134528" y="75932"/>
                  <a:pt x="146246" y="93357"/>
                </a:cubicBezTo>
                <a:cubicBezTo>
                  <a:pt x="153404" y="104001"/>
                  <a:pt x="154713" y="117536"/>
                  <a:pt x="149727" y="129355"/>
                </a:cubicBezTo>
                <a:cubicBezTo>
                  <a:pt x="146857" y="136173"/>
                  <a:pt x="142055" y="142003"/>
                  <a:pt x="135912" y="146126"/>
                </a:cubicBez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l-PL"/>
          </a:p>
        </p:txBody>
      </p:sp>
      <p:sp>
        <p:nvSpPr>
          <p:cNvPr id="23" name="Symbol zastępczy tekstu 27">
            <a:extLst>
              <a:ext uri="{FF2B5EF4-FFF2-40B4-BE49-F238E27FC236}">
                <a16:creationId xmlns:a16="http://schemas.microsoft.com/office/drawing/2014/main" id="{21B162D8-8276-9542-96CA-71A9C5A9B78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071483" y="4437112"/>
            <a:ext cx="2525711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4" name="Symbol zastępczy tekstu 27">
            <a:extLst>
              <a:ext uri="{FF2B5EF4-FFF2-40B4-BE49-F238E27FC236}">
                <a16:creationId xmlns:a16="http://schemas.microsoft.com/office/drawing/2014/main" id="{A542C86B-2D55-0740-BC26-F5FBE411B33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36908" y="4437113"/>
            <a:ext cx="2525711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5" name="Symbol zastępczy tekstu 27">
            <a:extLst>
              <a:ext uri="{FF2B5EF4-FFF2-40B4-BE49-F238E27FC236}">
                <a16:creationId xmlns:a16="http://schemas.microsoft.com/office/drawing/2014/main" id="{4C41E9FA-B1E6-E649-9911-4C32A48470C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14236" y="4437113"/>
            <a:ext cx="2525711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7F7ECCEA-072A-C194-4593-A71BD42D78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42197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1039" y="6356350"/>
            <a:ext cx="576261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cxnSp>
        <p:nvCxnSpPr>
          <p:cNvPr id="6" name="Łącznik prosty 5">
            <a:extLst>
              <a:ext uri="{FF2B5EF4-FFF2-40B4-BE49-F238E27FC236}">
                <a16:creationId xmlns:a16="http://schemas.microsoft.com/office/drawing/2014/main" id="{F2CD0853-6B39-4D2D-B5C0-794B753D2D23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1868679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Cover Social Media A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rostokąt 12">
            <a:extLst>
              <a:ext uri="{FF2B5EF4-FFF2-40B4-BE49-F238E27FC236}">
                <a16:creationId xmlns:a16="http://schemas.microsoft.com/office/drawing/2014/main" id="{1C613613-6B35-C049-B756-7F9A3896A7E5}"/>
              </a:ext>
            </a:extLst>
          </p:cNvPr>
          <p:cNvSpPr/>
          <p:nvPr userDrawn="1"/>
        </p:nvSpPr>
        <p:spPr>
          <a:xfrm>
            <a:off x="0" y="4176366"/>
            <a:ext cx="12191999" cy="2681634"/>
          </a:xfrm>
          <a:prstGeom prst="rect">
            <a:avLst/>
          </a:prstGeom>
          <a:solidFill>
            <a:srgbClr val="DEE2F8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Google Shape;949;p131">
            <a:extLst>
              <a:ext uri="{FF2B5EF4-FFF2-40B4-BE49-F238E27FC236}">
                <a16:creationId xmlns:a16="http://schemas.microsoft.com/office/drawing/2014/main" id="{34966186-1981-BF48-A306-9FF1FEDD6B31}"/>
              </a:ext>
            </a:extLst>
          </p:cNvPr>
          <p:cNvSpPr/>
          <p:nvPr userDrawn="1"/>
        </p:nvSpPr>
        <p:spPr>
          <a:xfrm>
            <a:off x="7597326" y="3743607"/>
            <a:ext cx="2530103" cy="2216750"/>
          </a:xfrm>
          <a:prstGeom prst="roundRect">
            <a:avLst>
              <a:gd name="adj" fmla="val 3921"/>
            </a:avLst>
          </a:prstGeom>
          <a:solidFill>
            <a:schemeClr val="bg2"/>
          </a:solidFill>
          <a:ln w="9525" cap="flat" cmpd="sng">
            <a:solidFill>
              <a:schemeClr val="lt2">
                <a:alpha val="0"/>
              </a:scheme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469900" dist="38100" dir="5400000" algn="t" rotWithShape="0">
              <a:schemeClr val="tx2">
                <a:alpha val="18000"/>
              </a:scheme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Google Shape;949;p131">
            <a:extLst>
              <a:ext uri="{FF2B5EF4-FFF2-40B4-BE49-F238E27FC236}">
                <a16:creationId xmlns:a16="http://schemas.microsoft.com/office/drawing/2014/main" id="{60973EE4-D849-AB41-AEEF-5541DDB63C9A}"/>
              </a:ext>
            </a:extLst>
          </p:cNvPr>
          <p:cNvSpPr/>
          <p:nvPr userDrawn="1"/>
        </p:nvSpPr>
        <p:spPr>
          <a:xfrm>
            <a:off x="4833105" y="3743607"/>
            <a:ext cx="2530103" cy="2216750"/>
          </a:xfrm>
          <a:prstGeom prst="roundRect">
            <a:avLst>
              <a:gd name="adj" fmla="val 3921"/>
            </a:avLst>
          </a:prstGeom>
          <a:solidFill>
            <a:schemeClr val="bg2"/>
          </a:solidFill>
          <a:ln w="9525" cap="flat" cmpd="sng">
            <a:solidFill>
              <a:schemeClr val="lt2">
                <a:alpha val="0"/>
              </a:scheme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469900" dist="38100" dir="5400000" algn="t" rotWithShape="0">
              <a:schemeClr val="tx2">
                <a:alpha val="18000"/>
              </a:scheme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949;p131">
            <a:extLst>
              <a:ext uri="{FF2B5EF4-FFF2-40B4-BE49-F238E27FC236}">
                <a16:creationId xmlns:a16="http://schemas.microsoft.com/office/drawing/2014/main" id="{421DFADA-4476-ED43-9582-04C8720B3535}"/>
              </a:ext>
            </a:extLst>
          </p:cNvPr>
          <p:cNvSpPr/>
          <p:nvPr userDrawn="1"/>
        </p:nvSpPr>
        <p:spPr>
          <a:xfrm>
            <a:off x="2068884" y="3743607"/>
            <a:ext cx="2530103" cy="2216750"/>
          </a:xfrm>
          <a:prstGeom prst="roundRect">
            <a:avLst>
              <a:gd name="adj" fmla="val 3921"/>
            </a:avLst>
          </a:prstGeom>
          <a:solidFill>
            <a:schemeClr val="bg2"/>
          </a:solidFill>
          <a:ln w="9525" cap="flat" cmpd="sng">
            <a:solidFill>
              <a:schemeClr val="lt2">
                <a:alpha val="0"/>
              </a:scheme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469900" dist="38100" dir="5400000" algn="t" rotWithShape="0">
              <a:schemeClr val="tx2">
                <a:alpha val="18000"/>
              </a:scheme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801E54CD-6324-FD44-8680-8092352906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3765" y="1196516"/>
            <a:ext cx="10827198" cy="1828560"/>
          </a:xfrm>
        </p:spPr>
        <p:txBody>
          <a:bodyPr lIns="0" tIns="46800">
            <a:normAutofit/>
          </a:bodyPr>
          <a:lstStyle>
            <a:lvl1pPr algn="ctr">
              <a:defRPr sz="80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2" name="Grafika 272">
            <a:extLst>
              <a:ext uri="{FF2B5EF4-FFF2-40B4-BE49-F238E27FC236}">
                <a16:creationId xmlns:a16="http://schemas.microsoft.com/office/drawing/2014/main" id="{4EFDB663-98DF-3E45-8E03-9339D41A4C1E}"/>
              </a:ext>
            </a:extLst>
          </p:cNvPr>
          <p:cNvSpPr/>
          <p:nvPr userDrawn="1"/>
        </p:nvSpPr>
        <p:spPr>
          <a:xfrm>
            <a:off x="5881187" y="4148389"/>
            <a:ext cx="429625" cy="429593"/>
          </a:xfrm>
          <a:custGeom>
            <a:avLst/>
            <a:gdLst>
              <a:gd name="connsiteX0" fmla="*/ 211704 w 228600"/>
              <a:gd name="connsiteY0" fmla="*/ 2 h 228583"/>
              <a:gd name="connsiteX1" fmla="*/ 16896 w 228600"/>
              <a:gd name="connsiteY1" fmla="*/ 2 h 228583"/>
              <a:gd name="connsiteX2" fmla="*/ 0 w 228600"/>
              <a:gd name="connsiteY2" fmla="*/ 16376 h 228583"/>
              <a:gd name="connsiteX3" fmla="*/ 0 w 228600"/>
              <a:gd name="connsiteY3" fmla="*/ 212213 h 228583"/>
              <a:gd name="connsiteX4" fmla="*/ 16896 w 228600"/>
              <a:gd name="connsiteY4" fmla="*/ 228582 h 228583"/>
              <a:gd name="connsiteX5" fmla="*/ 211704 w 228600"/>
              <a:gd name="connsiteY5" fmla="*/ 228582 h 228583"/>
              <a:gd name="connsiteX6" fmla="*/ 228600 w 228600"/>
              <a:gd name="connsiteY6" fmla="*/ 212210 h 228583"/>
              <a:gd name="connsiteX7" fmla="*/ 228600 w 228600"/>
              <a:gd name="connsiteY7" fmla="*/ 16376 h 228583"/>
              <a:gd name="connsiteX8" fmla="*/ 211704 w 228600"/>
              <a:gd name="connsiteY8" fmla="*/ 2 h 228583"/>
              <a:gd name="connsiteX9" fmla="*/ 70615 w 228600"/>
              <a:gd name="connsiteY9" fmla="*/ 190758 h 228583"/>
              <a:gd name="connsiteX10" fmla="*/ 36311 w 228600"/>
              <a:gd name="connsiteY10" fmla="*/ 190758 h 228583"/>
              <a:gd name="connsiteX11" fmla="*/ 36311 w 228600"/>
              <a:gd name="connsiteY11" fmla="*/ 87552 h 228583"/>
              <a:gd name="connsiteX12" fmla="*/ 70615 w 228600"/>
              <a:gd name="connsiteY12" fmla="*/ 87552 h 228583"/>
              <a:gd name="connsiteX13" fmla="*/ 53469 w 228600"/>
              <a:gd name="connsiteY13" fmla="*/ 73464 h 228583"/>
              <a:gd name="connsiteX14" fmla="*/ 53244 w 228600"/>
              <a:gd name="connsiteY14" fmla="*/ 73464 h 228583"/>
              <a:gd name="connsiteX15" fmla="*/ 34319 w 228600"/>
              <a:gd name="connsiteY15" fmla="*/ 56693 h 228583"/>
              <a:gd name="connsiteX16" fmla="*/ 51090 w 228600"/>
              <a:gd name="connsiteY16" fmla="*/ 37768 h 228583"/>
              <a:gd name="connsiteX17" fmla="*/ 53696 w 228600"/>
              <a:gd name="connsiteY17" fmla="*/ 37801 h 228583"/>
              <a:gd name="connsiteX18" fmla="*/ 72828 w 228600"/>
              <a:gd name="connsiteY18" fmla="*/ 54350 h 228583"/>
              <a:gd name="connsiteX19" fmla="*/ 56280 w 228600"/>
              <a:gd name="connsiteY19" fmla="*/ 73482 h 228583"/>
              <a:gd name="connsiteX20" fmla="*/ 53469 w 228600"/>
              <a:gd name="connsiteY20" fmla="*/ 73464 h 228583"/>
              <a:gd name="connsiteX21" fmla="*/ 194313 w 228600"/>
              <a:gd name="connsiteY21" fmla="*/ 190758 h 228583"/>
              <a:gd name="connsiteX22" fmla="*/ 160012 w 228600"/>
              <a:gd name="connsiteY22" fmla="*/ 190758 h 228583"/>
              <a:gd name="connsiteX23" fmla="*/ 160012 w 228600"/>
              <a:gd name="connsiteY23" fmla="*/ 135552 h 228583"/>
              <a:gd name="connsiteX24" fmla="*/ 142635 w 228600"/>
              <a:gd name="connsiteY24" fmla="*/ 112212 h 228583"/>
              <a:gd name="connsiteX25" fmla="*/ 125032 w 228600"/>
              <a:gd name="connsiteY25" fmla="*/ 124760 h 228583"/>
              <a:gd name="connsiteX26" fmla="*/ 123902 w 228600"/>
              <a:gd name="connsiteY26" fmla="*/ 133130 h 228583"/>
              <a:gd name="connsiteX27" fmla="*/ 123902 w 228600"/>
              <a:gd name="connsiteY27" fmla="*/ 190758 h 228583"/>
              <a:gd name="connsiteX28" fmla="*/ 89602 w 228600"/>
              <a:gd name="connsiteY28" fmla="*/ 190758 h 228583"/>
              <a:gd name="connsiteX29" fmla="*/ 89605 w 228600"/>
              <a:gd name="connsiteY29" fmla="*/ 87555 h 228583"/>
              <a:gd name="connsiteX30" fmla="*/ 123906 w 228600"/>
              <a:gd name="connsiteY30" fmla="*/ 87555 h 228583"/>
              <a:gd name="connsiteX31" fmla="*/ 123906 w 228600"/>
              <a:gd name="connsiteY31" fmla="*/ 102166 h 228583"/>
              <a:gd name="connsiteX32" fmla="*/ 154823 w 228600"/>
              <a:gd name="connsiteY32" fmla="*/ 85133 h 228583"/>
              <a:gd name="connsiteX33" fmla="*/ 194313 w 228600"/>
              <a:gd name="connsiteY33" fmla="*/ 131583 h 228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228600" h="228583">
                <a:moveTo>
                  <a:pt x="211704" y="2"/>
                </a:moveTo>
                <a:lnTo>
                  <a:pt x="16896" y="2"/>
                </a:lnTo>
                <a:cubicBezTo>
                  <a:pt x="7710" y="-137"/>
                  <a:pt x="149" y="7191"/>
                  <a:pt x="0" y="16376"/>
                </a:cubicBezTo>
                <a:lnTo>
                  <a:pt x="0" y="212213"/>
                </a:lnTo>
                <a:cubicBezTo>
                  <a:pt x="149" y="221397"/>
                  <a:pt x="7712" y="228724"/>
                  <a:pt x="16896" y="228582"/>
                </a:cubicBezTo>
                <a:lnTo>
                  <a:pt x="211704" y="228582"/>
                </a:lnTo>
                <a:cubicBezTo>
                  <a:pt x="220890" y="228724"/>
                  <a:pt x="228453" y="221396"/>
                  <a:pt x="228600" y="212210"/>
                </a:cubicBezTo>
                <a:lnTo>
                  <a:pt x="228600" y="16376"/>
                </a:lnTo>
                <a:cubicBezTo>
                  <a:pt x="228452" y="7191"/>
                  <a:pt x="220890" y="-138"/>
                  <a:pt x="211704" y="2"/>
                </a:cubicBezTo>
                <a:close/>
                <a:moveTo>
                  <a:pt x="70615" y="190758"/>
                </a:moveTo>
                <a:lnTo>
                  <a:pt x="36311" y="190758"/>
                </a:lnTo>
                <a:lnTo>
                  <a:pt x="36311" y="87552"/>
                </a:lnTo>
                <a:lnTo>
                  <a:pt x="70615" y="87552"/>
                </a:lnTo>
                <a:close/>
                <a:moveTo>
                  <a:pt x="53469" y="73464"/>
                </a:moveTo>
                <a:lnTo>
                  <a:pt x="53244" y="73464"/>
                </a:lnTo>
                <a:cubicBezTo>
                  <a:pt x="43387" y="74058"/>
                  <a:pt x="34914" y="66550"/>
                  <a:pt x="34319" y="56693"/>
                </a:cubicBezTo>
                <a:cubicBezTo>
                  <a:pt x="33724" y="46836"/>
                  <a:pt x="41233" y="38363"/>
                  <a:pt x="51090" y="37768"/>
                </a:cubicBezTo>
                <a:cubicBezTo>
                  <a:pt x="51958" y="37716"/>
                  <a:pt x="52830" y="37727"/>
                  <a:pt x="53696" y="37801"/>
                </a:cubicBezTo>
                <a:cubicBezTo>
                  <a:pt x="63549" y="37088"/>
                  <a:pt x="72115" y="44497"/>
                  <a:pt x="72828" y="54350"/>
                </a:cubicBezTo>
                <a:cubicBezTo>
                  <a:pt x="73542" y="64203"/>
                  <a:pt x="66133" y="72768"/>
                  <a:pt x="56280" y="73482"/>
                </a:cubicBezTo>
                <a:cubicBezTo>
                  <a:pt x="55344" y="73549"/>
                  <a:pt x="54404" y="73543"/>
                  <a:pt x="53469" y="73464"/>
                </a:cubicBezTo>
                <a:close/>
                <a:moveTo>
                  <a:pt x="194313" y="190758"/>
                </a:moveTo>
                <a:lnTo>
                  <a:pt x="160012" y="190758"/>
                </a:lnTo>
                <a:lnTo>
                  <a:pt x="160012" y="135552"/>
                </a:lnTo>
                <a:cubicBezTo>
                  <a:pt x="160012" y="121676"/>
                  <a:pt x="155045" y="112212"/>
                  <a:pt x="142635" y="112212"/>
                </a:cubicBezTo>
                <a:cubicBezTo>
                  <a:pt x="134706" y="112259"/>
                  <a:pt x="127662" y="117280"/>
                  <a:pt x="125032" y="124760"/>
                </a:cubicBezTo>
                <a:cubicBezTo>
                  <a:pt x="124154" y="127459"/>
                  <a:pt x="123771" y="130294"/>
                  <a:pt x="123902" y="133130"/>
                </a:cubicBezTo>
                <a:lnTo>
                  <a:pt x="123902" y="190758"/>
                </a:lnTo>
                <a:lnTo>
                  <a:pt x="89602" y="190758"/>
                </a:lnTo>
                <a:cubicBezTo>
                  <a:pt x="89604" y="190251"/>
                  <a:pt x="90050" y="97211"/>
                  <a:pt x="89605" y="87555"/>
                </a:cubicBezTo>
                <a:lnTo>
                  <a:pt x="123906" y="87555"/>
                </a:lnTo>
                <a:lnTo>
                  <a:pt x="123906" y="102166"/>
                </a:lnTo>
                <a:cubicBezTo>
                  <a:pt x="130237" y="91175"/>
                  <a:pt x="142150" y="84612"/>
                  <a:pt x="154823" y="85133"/>
                </a:cubicBezTo>
                <a:cubicBezTo>
                  <a:pt x="177392" y="85133"/>
                  <a:pt x="194313" y="99884"/>
                  <a:pt x="194313" y="131583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l-PL"/>
          </a:p>
        </p:txBody>
      </p:sp>
      <p:sp>
        <p:nvSpPr>
          <p:cNvPr id="15" name="Grafika 296">
            <a:extLst>
              <a:ext uri="{FF2B5EF4-FFF2-40B4-BE49-F238E27FC236}">
                <a16:creationId xmlns:a16="http://schemas.microsoft.com/office/drawing/2014/main" id="{D8BF8F52-CD90-C041-BF23-CA3B17522023}"/>
              </a:ext>
            </a:extLst>
          </p:cNvPr>
          <p:cNvSpPr/>
          <p:nvPr userDrawn="1"/>
        </p:nvSpPr>
        <p:spPr>
          <a:xfrm>
            <a:off x="8677523" y="4176367"/>
            <a:ext cx="399136" cy="324450"/>
          </a:xfrm>
          <a:custGeom>
            <a:avLst/>
            <a:gdLst>
              <a:gd name="connsiteX0" fmla="*/ 212378 w 212377"/>
              <a:gd name="connsiteY0" fmla="*/ 20406 h 172637"/>
              <a:gd name="connsiteX1" fmla="*/ 187351 w 212377"/>
              <a:gd name="connsiteY1" fmla="*/ 27264 h 172637"/>
              <a:gd name="connsiteX2" fmla="*/ 206508 w 212377"/>
              <a:gd name="connsiteY2" fmla="*/ 3153 h 172637"/>
              <a:gd name="connsiteX3" fmla="*/ 178839 w 212377"/>
              <a:gd name="connsiteY3" fmla="*/ 13734 h 172637"/>
              <a:gd name="connsiteX4" fmla="*/ 117185 w 212377"/>
              <a:gd name="connsiteY4" fmla="*/ 11845 h 172637"/>
              <a:gd name="connsiteX5" fmla="*/ 104583 w 212377"/>
              <a:gd name="connsiteY5" fmla="*/ 53491 h 172637"/>
              <a:gd name="connsiteX6" fmla="*/ 14782 w 212377"/>
              <a:gd name="connsiteY6" fmla="*/ 7947 h 172637"/>
              <a:gd name="connsiteX7" fmla="*/ 28272 w 212377"/>
              <a:gd name="connsiteY7" fmla="*/ 66137 h 172637"/>
              <a:gd name="connsiteX8" fmla="*/ 8495 w 212377"/>
              <a:gd name="connsiteY8" fmla="*/ 60681 h 172637"/>
              <a:gd name="connsiteX9" fmla="*/ 8495 w 212377"/>
              <a:gd name="connsiteY9" fmla="*/ 61233 h 172637"/>
              <a:gd name="connsiteX10" fmla="*/ 43453 w 212377"/>
              <a:gd name="connsiteY10" fmla="*/ 103965 h 172637"/>
              <a:gd name="connsiteX11" fmla="*/ 23778 w 212377"/>
              <a:gd name="connsiteY11" fmla="*/ 104713 h 172637"/>
              <a:gd name="connsiteX12" fmla="*/ 64487 w 212377"/>
              <a:gd name="connsiteY12" fmla="*/ 134985 h 172637"/>
              <a:gd name="connsiteX13" fmla="*/ 10373 w 212377"/>
              <a:gd name="connsiteY13" fmla="*/ 153683 h 172637"/>
              <a:gd name="connsiteX14" fmla="*/ 0 w 212377"/>
              <a:gd name="connsiteY14" fmla="*/ 153054 h 172637"/>
              <a:gd name="connsiteX15" fmla="*/ 66789 w 212377"/>
              <a:gd name="connsiteY15" fmla="*/ 172601 h 172637"/>
              <a:gd name="connsiteX16" fmla="*/ 66789 w 212377"/>
              <a:gd name="connsiteY16" fmla="*/ 172635 h 172637"/>
              <a:gd name="connsiteX17" fmla="*/ 190767 w 212377"/>
              <a:gd name="connsiteY17" fmla="*/ 50290 h 172637"/>
              <a:gd name="connsiteX18" fmla="*/ 190766 w 212377"/>
              <a:gd name="connsiteY18" fmla="*/ 48604 h 172637"/>
              <a:gd name="connsiteX19" fmla="*/ 190639 w 212377"/>
              <a:gd name="connsiteY19" fmla="*/ 42970 h 172637"/>
              <a:gd name="connsiteX20" fmla="*/ 212378 w 212377"/>
              <a:gd name="connsiteY20" fmla="*/ 20406 h 172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12377" h="172637">
                <a:moveTo>
                  <a:pt x="212378" y="20406"/>
                </a:moveTo>
                <a:cubicBezTo>
                  <a:pt x="204426" y="23931"/>
                  <a:pt x="195990" y="26243"/>
                  <a:pt x="187351" y="27264"/>
                </a:cubicBezTo>
                <a:cubicBezTo>
                  <a:pt x="196448" y="21815"/>
                  <a:pt x="203256" y="13246"/>
                  <a:pt x="206508" y="3153"/>
                </a:cubicBezTo>
                <a:cubicBezTo>
                  <a:pt x="197955" y="8231"/>
                  <a:pt x="188597" y="11809"/>
                  <a:pt x="178839" y="13734"/>
                </a:cubicBezTo>
                <a:cubicBezTo>
                  <a:pt x="162336" y="-3813"/>
                  <a:pt x="134732" y="-4659"/>
                  <a:pt x="117185" y="11845"/>
                </a:cubicBezTo>
                <a:cubicBezTo>
                  <a:pt x="105866" y="22491"/>
                  <a:pt x="101065" y="38355"/>
                  <a:pt x="104583" y="53491"/>
                </a:cubicBezTo>
                <a:cubicBezTo>
                  <a:pt x="69545" y="51732"/>
                  <a:pt x="36902" y="35177"/>
                  <a:pt x="14782" y="7947"/>
                </a:cubicBezTo>
                <a:cubicBezTo>
                  <a:pt x="3217" y="27864"/>
                  <a:pt x="9123" y="53340"/>
                  <a:pt x="28272" y="66137"/>
                </a:cubicBezTo>
                <a:cubicBezTo>
                  <a:pt x="21337" y="65932"/>
                  <a:pt x="14554" y="64060"/>
                  <a:pt x="8495" y="60681"/>
                </a:cubicBezTo>
                <a:lnTo>
                  <a:pt x="8495" y="61233"/>
                </a:lnTo>
                <a:cubicBezTo>
                  <a:pt x="8498" y="81980"/>
                  <a:pt x="23118" y="99852"/>
                  <a:pt x="43453" y="103965"/>
                </a:cubicBezTo>
                <a:cubicBezTo>
                  <a:pt x="37038" y="105715"/>
                  <a:pt x="30307" y="105971"/>
                  <a:pt x="23778" y="104713"/>
                </a:cubicBezTo>
                <a:cubicBezTo>
                  <a:pt x="29482" y="122467"/>
                  <a:pt x="45842" y="134633"/>
                  <a:pt x="64487" y="134985"/>
                </a:cubicBezTo>
                <a:cubicBezTo>
                  <a:pt x="49059" y="147116"/>
                  <a:pt x="29998" y="153702"/>
                  <a:pt x="10373" y="153683"/>
                </a:cubicBezTo>
                <a:cubicBezTo>
                  <a:pt x="6906" y="153676"/>
                  <a:pt x="3442" y="153466"/>
                  <a:pt x="0" y="153054"/>
                </a:cubicBezTo>
                <a:cubicBezTo>
                  <a:pt x="19925" y="165846"/>
                  <a:pt x="43111" y="172632"/>
                  <a:pt x="66789" y="172601"/>
                </a:cubicBezTo>
                <a:lnTo>
                  <a:pt x="66789" y="172635"/>
                </a:lnTo>
                <a:cubicBezTo>
                  <a:pt x="134809" y="173086"/>
                  <a:pt x="190316" y="118310"/>
                  <a:pt x="190767" y="50290"/>
                </a:cubicBezTo>
                <a:cubicBezTo>
                  <a:pt x="190770" y="49728"/>
                  <a:pt x="190770" y="49166"/>
                  <a:pt x="190766" y="48604"/>
                </a:cubicBezTo>
                <a:cubicBezTo>
                  <a:pt x="190766" y="46718"/>
                  <a:pt x="190766" y="44840"/>
                  <a:pt x="190639" y="42970"/>
                </a:cubicBezTo>
                <a:cubicBezTo>
                  <a:pt x="199167" y="36799"/>
                  <a:pt x="206528" y="29158"/>
                  <a:pt x="212378" y="20406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l-PL"/>
          </a:p>
        </p:txBody>
      </p:sp>
      <p:sp>
        <p:nvSpPr>
          <p:cNvPr id="22" name="Grafika 311">
            <a:extLst>
              <a:ext uri="{FF2B5EF4-FFF2-40B4-BE49-F238E27FC236}">
                <a16:creationId xmlns:a16="http://schemas.microsoft.com/office/drawing/2014/main" id="{8FBD298E-A57A-AF44-B6F3-9738CECD0C0E}"/>
              </a:ext>
            </a:extLst>
          </p:cNvPr>
          <p:cNvSpPr/>
          <p:nvPr userDrawn="1"/>
        </p:nvSpPr>
        <p:spPr>
          <a:xfrm>
            <a:off x="3115463" y="4148389"/>
            <a:ext cx="430223" cy="430262"/>
          </a:xfrm>
          <a:custGeom>
            <a:avLst/>
            <a:gdLst>
              <a:gd name="connsiteX0" fmla="*/ 228917 w 228918"/>
              <a:gd name="connsiteY0" fmla="*/ 114527 h 228939"/>
              <a:gd name="connsiteX1" fmla="*/ 225662 w 228918"/>
              <a:gd name="connsiteY1" fmla="*/ 87343 h 228939"/>
              <a:gd name="connsiteX2" fmla="*/ 223351 w 228918"/>
              <a:gd name="connsiteY2" fmla="*/ 79202 h 228939"/>
              <a:gd name="connsiteX3" fmla="*/ 222452 w 228918"/>
              <a:gd name="connsiteY3" fmla="*/ 76544 h 228939"/>
              <a:gd name="connsiteX4" fmla="*/ 219931 w 228918"/>
              <a:gd name="connsiteY4" fmla="*/ 70034 h 228939"/>
              <a:gd name="connsiteX5" fmla="*/ 70034 w 228918"/>
              <a:gd name="connsiteY5" fmla="*/ 9009 h 228939"/>
              <a:gd name="connsiteX6" fmla="*/ 9009 w 228918"/>
              <a:gd name="connsiteY6" fmla="*/ 158906 h 228939"/>
              <a:gd name="connsiteX7" fmla="*/ 158906 w 228918"/>
              <a:gd name="connsiteY7" fmla="*/ 219931 h 228939"/>
              <a:gd name="connsiteX8" fmla="*/ 180358 w 228918"/>
              <a:gd name="connsiteY8" fmla="*/ 208040 h 228939"/>
              <a:gd name="connsiteX9" fmla="*/ 182700 w 228918"/>
              <a:gd name="connsiteY9" fmla="*/ 194775 h 228939"/>
              <a:gd name="connsiteX10" fmla="*/ 169435 w 228918"/>
              <a:gd name="connsiteY10" fmla="*/ 192433 h 228939"/>
              <a:gd name="connsiteX11" fmla="*/ 169389 w 228918"/>
              <a:gd name="connsiteY11" fmla="*/ 192465 h 228939"/>
              <a:gd name="connsiteX12" fmla="*/ 169389 w 228918"/>
              <a:gd name="connsiteY12" fmla="*/ 192465 h 228939"/>
              <a:gd name="connsiteX13" fmla="*/ 36453 w 228918"/>
              <a:gd name="connsiteY13" fmla="*/ 169385 h 228939"/>
              <a:gd name="connsiteX14" fmla="*/ 59533 w 228918"/>
              <a:gd name="connsiteY14" fmla="*/ 36450 h 228939"/>
              <a:gd name="connsiteX15" fmla="*/ 192468 w 228918"/>
              <a:gd name="connsiteY15" fmla="*/ 59529 h 228939"/>
              <a:gd name="connsiteX16" fmla="*/ 209867 w 228918"/>
              <a:gd name="connsiteY16" fmla="*/ 114527 h 228939"/>
              <a:gd name="connsiteX17" fmla="*/ 207725 w 228918"/>
              <a:gd name="connsiteY17" fmla="*/ 133440 h 228939"/>
              <a:gd name="connsiteX18" fmla="*/ 204099 w 228918"/>
              <a:gd name="connsiteY18" fmla="*/ 142659 h 228939"/>
              <a:gd name="connsiteX19" fmla="*/ 200829 w 228918"/>
              <a:gd name="connsiteY19" fmla="*/ 147201 h 228939"/>
              <a:gd name="connsiteX20" fmla="*/ 198243 w 228918"/>
              <a:gd name="connsiteY20" fmla="*/ 149538 h 228939"/>
              <a:gd name="connsiteX21" fmla="*/ 194229 w 228918"/>
              <a:gd name="connsiteY21" fmla="*/ 151730 h 228939"/>
              <a:gd name="connsiteX22" fmla="*/ 190026 w 228918"/>
              <a:gd name="connsiteY22" fmla="*/ 152660 h 228939"/>
              <a:gd name="connsiteX23" fmla="*/ 188659 w 228918"/>
              <a:gd name="connsiteY23" fmla="*/ 152717 h 228939"/>
              <a:gd name="connsiteX24" fmla="*/ 182432 w 228918"/>
              <a:gd name="connsiteY24" fmla="*/ 151493 h 228939"/>
              <a:gd name="connsiteX25" fmla="*/ 175728 w 228918"/>
              <a:gd name="connsiteY25" fmla="*/ 146391 h 228939"/>
              <a:gd name="connsiteX26" fmla="*/ 172889 w 228918"/>
              <a:gd name="connsiteY26" fmla="*/ 141001 h 228939"/>
              <a:gd name="connsiteX27" fmla="*/ 171767 w 228918"/>
              <a:gd name="connsiteY27" fmla="*/ 133581 h 228939"/>
              <a:gd name="connsiteX28" fmla="*/ 171767 w 228918"/>
              <a:gd name="connsiteY28" fmla="*/ 76427 h 228939"/>
              <a:gd name="connsiteX29" fmla="*/ 162240 w 228918"/>
              <a:gd name="connsiteY29" fmla="*/ 66903 h 228939"/>
              <a:gd name="connsiteX30" fmla="*/ 153499 w 228918"/>
              <a:gd name="connsiteY30" fmla="*/ 72646 h 228939"/>
              <a:gd name="connsiteX31" fmla="*/ 72695 w 228918"/>
              <a:gd name="connsiteY31" fmla="*/ 75609 h 228939"/>
              <a:gd name="connsiteX32" fmla="*/ 75658 w 228918"/>
              <a:gd name="connsiteY32" fmla="*/ 156413 h 228939"/>
              <a:gd name="connsiteX33" fmla="*/ 156462 w 228918"/>
              <a:gd name="connsiteY33" fmla="*/ 153450 h 228939"/>
              <a:gd name="connsiteX34" fmla="*/ 157197 w 228918"/>
              <a:gd name="connsiteY34" fmla="*/ 152643 h 228939"/>
              <a:gd name="connsiteX35" fmla="*/ 161240 w 228918"/>
              <a:gd name="connsiteY35" fmla="*/ 158777 h 228939"/>
              <a:gd name="connsiteX36" fmla="*/ 188659 w 228918"/>
              <a:gd name="connsiteY36" fmla="*/ 171768 h 228939"/>
              <a:gd name="connsiteX37" fmla="*/ 191607 w 228918"/>
              <a:gd name="connsiteY37" fmla="*/ 171645 h 228939"/>
              <a:gd name="connsiteX38" fmla="*/ 211020 w 228918"/>
              <a:gd name="connsiteY38" fmla="*/ 163723 h 228939"/>
              <a:gd name="connsiteX39" fmla="*/ 218562 w 228918"/>
              <a:gd name="connsiteY39" fmla="*/ 155431 h 228939"/>
              <a:gd name="connsiteX40" fmla="*/ 222987 w 228918"/>
              <a:gd name="connsiteY40" fmla="*/ 147431 h 228939"/>
              <a:gd name="connsiteX41" fmla="*/ 227391 w 228918"/>
              <a:gd name="connsiteY41" fmla="*/ 132686 h 228939"/>
              <a:gd name="connsiteX42" fmla="*/ 228917 w 228918"/>
              <a:gd name="connsiteY42" fmla="*/ 114529 h 228939"/>
              <a:gd name="connsiteX43" fmla="*/ 135912 w 228918"/>
              <a:gd name="connsiteY43" fmla="*/ 146126 h 228939"/>
              <a:gd name="connsiteX44" fmla="*/ 83143 w 228918"/>
              <a:gd name="connsiteY44" fmla="*/ 135792 h 228939"/>
              <a:gd name="connsiteX45" fmla="*/ 93477 w 228918"/>
              <a:gd name="connsiteY45" fmla="*/ 83023 h 228939"/>
              <a:gd name="connsiteX46" fmla="*/ 146246 w 228918"/>
              <a:gd name="connsiteY46" fmla="*/ 93357 h 228939"/>
              <a:gd name="connsiteX47" fmla="*/ 149727 w 228918"/>
              <a:gd name="connsiteY47" fmla="*/ 129355 h 228939"/>
              <a:gd name="connsiteX48" fmla="*/ 135912 w 228918"/>
              <a:gd name="connsiteY48" fmla="*/ 146126 h 228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228918" h="228939">
                <a:moveTo>
                  <a:pt x="228917" y="114527"/>
                </a:moveTo>
                <a:cubicBezTo>
                  <a:pt x="228923" y="105368"/>
                  <a:pt x="227830" y="96242"/>
                  <a:pt x="225662" y="87343"/>
                </a:cubicBezTo>
                <a:cubicBezTo>
                  <a:pt x="224990" y="84589"/>
                  <a:pt x="224220" y="81875"/>
                  <a:pt x="223351" y="79202"/>
                </a:cubicBezTo>
                <a:cubicBezTo>
                  <a:pt x="223062" y="78311"/>
                  <a:pt x="222762" y="77425"/>
                  <a:pt x="222452" y="76544"/>
                </a:cubicBezTo>
                <a:cubicBezTo>
                  <a:pt x="221676" y="74342"/>
                  <a:pt x="220836" y="72172"/>
                  <a:pt x="219931" y="70034"/>
                </a:cubicBezTo>
                <a:cubicBezTo>
                  <a:pt x="195389" y="11789"/>
                  <a:pt x="128278" y="-15532"/>
                  <a:pt x="70034" y="9009"/>
                </a:cubicBezTo>
                <a:cubicBezTo>
                  <a:pt x="11789" y="33551"/>
                  <a:pt x="-15532" y="100662"/>
                  <a:pt x="9009" y="158906"/>
                </a:cubicBezTo>
                <a:cubicBezTo>
                  <a:pt x="33551" y="217151"/>
                  <a:pt x="100662" y="244472"/>
                  <a:pt x="158906" y="219931"/>
                </a:cubicBezTo>
                <a:cubicBezTo>
                  <a:pt x="166462" y="216747"/>
                  <a:pt x="173654" y="212761"/>
                  <a:pt x="180358" y="208040"/>
                </a:cubicBezTo>
                <a:cubicBezTo>
                  <a:pt x="184667" y="205024"/>
                  <a:pt x="185716" y="199085"/>
                  <a:pt x="182700" y="194775"/>
                </a:cubicBezTo>
                <a:cubicBezTo>
                  <a:pt x="179684" y="190465"/>
                  <a:pt x="173745" y="189416"/>
                  <a:pt x="169435" y="192433"/>
                </a:cubicBezTo>
                <a:cubicBezTo>
                  <a:pt x="169420" y="192443"/>
                  <a:pt x="169404" y="192454"/>
                  <a:pt x="169389" y="192465"/>
                </a:cubicBezTo>
                <a:lnTo>
                  <a:pt x="169389" y="192465"/>
                </a:lnTo>
                <a:cubicBezTo>
                  <a:pt x="126307" y="222801"/>
                  <a:pt x="66789" y="212468"/>
                  <a:pt x="36453" y="169385"/>
                </a:cubicBezTo>
                <a:cubicBezTo>
                  <a:pt x="6117" y="126303"/>
                  <a:pt x="16450" y="66786"/>
                  <a:pt x="59533" y="36450"/>
                </a:cubicBezTo>
                <a:cubicBezTo>
                  <a:pt x="102615" y="6113"/>
                  <a:pt x="162132" y="16446"/>
                  <a:pt x="192468" y="59529"/>
                </a:cubicBezTo>
                <a:cubicBezTo>
                  <a:pt x="203804" y="75627"/>
                  <a:pt x="209881" y="94838"/>
                  <a:pt x="209867" y="114527"/>
                </a:cubicBezTo>
                <a:cubicBezTo>
                  <a:pt x="209963" y="120897"/>
                  <a:pt x="209243" y="127253"/>
                  <a:pt x="207725" y="133440"/>
                </a:cubicBezTo>
                <a:cubicBezTo>
                  <a:pt x="206918" y="136656"/>
                  <a:pt x="205699" y="139755"/>
                  <a:pt x="204099" y="142659"/>
                </a:cubicBezTo>
                <a:cubicBezTo>
                  <a:pt x="203186" y="144294"/>
                  <a:pt x="202089" y="145817"/>
                  <a:pt x="200829" y="147201"/>
                </a:cubicBezTo>
                <a:cubicBezTo>
                  <a:pt x="200041" y="148059"/>
                  <a:pt x="199176" y="148841"/>
                  <a:pt x="198243" y="149538"/>
                </a:cubicBezTo>
                <a:cubicBezTo>
                  <a:pt x="197016" y="150456"/>
                  <a:pt x="195665" y="151194"/>
                  <a:pt x="194229" y="151730"/>
                </a:cubicBezTo>
                <a:cubicBezTo>
                  <a:pt x="192877" y="152230"/>
                  <a:pt x="191463" y="152543"/>
                  <a:pt x="190026" y="152660"/>
                </a:cubicBezTo>
                <a:cubicBezTo>
                  <a:pt x="189570" y="152698"/>
                  <a:pt x="189115" y="152717"/>
                  <a:pt x="188659" y="152717"/>
                </a:cubicBezTo>
                <a:cubicBezTo>
                  <a:pt x="186524" y="152717"/>
                  <a:pt x="184408" y="152301"/>
                  <a:pt x="182432" y="151493"/>
                </a:cubicBezTo>
                <a:cubicBezTo>
                  <a:pt x="179788" y="150410"/>
                  <a:pt x="177476" y="148651"/>
                  <a:pt x="175728" y="146391"/>
                </a:cubicBezTo>
                <a:cubicBezTo>
                  <a:pt x="174481" y="144770"/>
                  <a:pt x="173521" y="142947"/>
                  <a:pt x="172889" y="141001"/>
                </a:cubicBezTo>
                <a:cubicBezTo>
                  <a:pt x="172121" y="138604"/>
                  <a:pt x="171742" y="136099"/>
                  <a:pt x="171767" y="133581"/>
                </a:cubicBezTo>
                <a:lnTo>
                  <a:pt x="171767" y="76427"/>
                </a:lnTo>
                <a:cubicBezTo>
                  <a:pt x="171766" y="71166"/>
                  <a:pt x="167501" y="66902"/>
                  <a:pt x="162240" y="66903"/>
                </a:cubicBezTo>
                <a:cubicBezTo>
                  <a:pt x="158442" y="66903"/>
                  <a:pt x="155007" y="69160"/>
                  <a:pt x="153499" y="72646"/>
                </a:cubicBezTo>
                <a:cubicBezTo>
                  <a:pt x="130367" y="51151"/>
                  <a:pt x="94190" y="52477"/>
                  <a:pt x="72695" y="75609"/>
                </a:cubicBezTo>
                <a:cubicBezTo>
                  <a:pt x="51199" y="98740"/>
                  <a:pt x="52526" y="134918"/>
                  <a:pt x="75658" y="156413"/>
                </a:cubicBezTo>
                <a:cubicBezTo>
                  <a:pt x="98789" y="177908"/>
                  <a:pt x="134967" y="176582"/>
                  <a:pt x="156462" y="153450"/>
                </a:cubicBezTo>
                <a:cubicBezTo>
                  <a:pt x="156710" y="153183"/>
                  <a:pt x="156955" y="152914"/>
                  <a:pt x="157197" y="152643"/>
                </a:cubicBezTo>
                <a:cubicBezTo>
                  <a:pt x="158334" y="154820"/>
                  <a:pt x="159688" y="156875"/>
                  <a:pt x="161240" y="158777"/>
                </a:cubicBezTo>
                <a:cubicBezTo>
                  <a:pt x="167965" y="167006"/>
                  <a:pt x="178032" y="171775"/>
                  <a:pt x="188659" y="171768"/>
                </a:cubicBezTo>
                <a:cubicBezTo>
                  <a:pt x="189640" y="171768"/>
                  <a:pt x="190623" y="171727"/>
                  <a:pt x="191607" y="171645"/>
                </a:cubicBezTo>
                <a:cubicBezTo>
                  <a:pt x="198737" y="171056"/>
                  <a:pt x="205514" y="168291"/>
                  <a:pt x="211020" y="163723"/>
                </a:cubicBezTo>
                <a:cubicBezTo>
                  <a:pt x="213911" y="161326"/>
                  <a:pt x="216450" y="158535"/>
                  <a:pt x="218562" y="155431"/>
                </a:cubicBezTo>
                <a:cubicBezTo>
                  <a:pt x="220284" y="152908"/>
                  <a:pt x="221765" y="150230"/>
                  <a:pt x="222987" y="147431"/>
                </a:cubicBezTo>
                <a:cubicBezTo>
                  <a:pt x="225025" y="142704"/>
                  <a:pt x="226503" y="137756"/>
                  <a:pt x="227391" y="132686"/>
                </a:cubicBezTo>
                <a:cubicBezTo>
                  <a:pt x="228446" y="126692"/>
                  <a:pt x="228956" y="120615"/>
                  <a:pt x="228917" y="114529"/>
                </a:cubicBezTo>
                <a:close/>
                <a:moveTo>
                  <a:pt x="135912" y="146126"/>
                </a:moveTo>
                <a:cubicBezTo>
                  <a:pt x="118487" y="157844"/>
                  <a:pt x="94861" y="153217"/>
                  <a:pt x="83143" y="135792"/>
                </a:cubicBezTo>
                <a:cubicBezTo>
                  <a:pt x="71425" y="118367"/>
                  <a:pt x="76052" y="94741"/>
                  <a:pt x="93477" y="83023"/>
                </a:cubicBezTo>
                <a:cubicBezTo>
                  <a:pt x="110903" y="71305"/>
                  <a:pt x="134528" y="75932"/>
                  <a:pt x="146246" y="93357"/>
                </a:cubicBezTo>
                <a:cubicBezTo>
                  <a:pt x="153404" y="104001"/>
                  <a:pt x="154713" y="117536"/>
                  <a:pt x="149727" y="129355"/>
                </a:cubicBezTo>
                <a:cubicBezTo>
                  <a:pt x="146857" y="136173"/>
                  <a:pt x="142055" y="142003"/>
                  <a:pt x="135912" y="146126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l-PL"/>
          </a:p>
        </p:txBody>
      </p:sp>
      <p:sp>
        <p:nvSpPr>
          <p:cNvPr id="23" name="Symbol zastępczy tekstu 27">
            <a:extLst>
              <a:ext uri="{FF2B5EF4-FFF2-40B4-BE49-F238E27FC236}">
                <a16:creationId xmlns:a16="http://schemas.microsoft.com/office/drawing/2014/main" id="{21B162D8-8276-9542-96CA-71A9C5A9B78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071483" y="4764495"/>
            <a:ext cx="2525711" cy="821943"/>
          </a:xfrm>
        </p:spPr>
        <p:txBody>
          <a:bodyPr lIns="72000" rIns="72000" anchor="t">
            <a:normAutofit/>
          </a:bodyPr>
          <a:lstStyle>
            <a:lvl1pPr marL="0" indent="0" algn="ctr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4" name="Symbol zastępczy tekstu 27">
            <a:extLst>
              <a:ext uri="{FF2B5EF4-FFF2-40B4-BE49-F238E27FC236}">
                <a16:creationId xmlns:a16="http://schemas.microsoft.com/office/drawing/2014/main" id="{A542C86B-2D55-0740-BC26-F5FBE411B33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36908" y="4764496"/>
            <a:ext cx="2525711" cy="821943"/>
          </a:xfrm>
        </p:spPr>
        <p:txBody>
          <a:bodyPr lIns="72000" rIns="72000" anchor="t">
            <a:normAutofit/>
          </a:bodyPr>
          <a:lstStyle>
            <a:lvl1pPr marL="0" indent="0" algn="ctr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5" name="Symbol zastępczy tekstu 27">
            <a:extLst>
              <a:ext uri="{FF2B5EF4-FFF2-40B4-BE49-F238E27FC236}">
                <a16:creationId xmlns:a16="http://schemas.microsoft.com/office/drawing/2014/main" id="{4C41E9FA-B1E6-E649-9911-4C32A48470C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14236" y="4764496"/>
            <a:ext cx="2525711" cy="821943"/>
          </a:xfrm>
        </p:spPr>
        <p:txBody>
          <a:bodyPr lIns="72000" rIns="72000" anchor="t">
            <a:normAutofit/>
          </a:bodyPr>
          <a:lstStyle>
            <a:lvl1pPr marL="0" indent="0" algn="ctr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pic>
        <p:nvPicPr>
          <p:cNvPr id="18" name="Grafika 17">
            <a:extLst>
              <a:ext uri="{FF2B5EF4-FFF2-40B4-BE49-F238E27FC236}">
                <a16:creationId xmlns:a16="http://schemas.microsoft.com/office/drawing/2014/main" id="{C3C3D266-1C59-F44A-B30D-0B3CD3AC6E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75857" y="6464765"/>
            <a:ext cx="946286" cy="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465085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 Cover Social Media Shapes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949;p131">
            <a:extLst>
              <a:ext uri="{FF2B5EF4-FFF2-40B4-BE49-F238E27FC236}">
                <a16:creationId xmlns:a16="http://schemas.microsoft.com/office/drawing/2014/main" id="{34966186-1981-BF48-A306-9FF1FEDD6B31}"/>
              </a:ext>
            </a:extLst>
          </p:cNvPr>
          <p:cNvSpPr/>
          <p:nvPr userDrawn="1"/>
        </p:nvSpPr>
        <p:spPr>
          <a:xfrm>
            <a:off x="7597326" y="3359727"/>
            <a:ext cx="2530103" cy="2216750"/>
          </a:xfrm>
          <a:prstGeom prst="roundRect">
            <a:avLst>
              <a:gd name="adj" fmla="val 3921"/>
            </a:avLst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rgbClr val="000000"/>
              </a:buClr>
              <a:buSzPts val="1400"/>
            </a:pPr>
            <a:endParaRPr sz="1400" kern="0" noProof="0" dirty="0">
              <a:solidFill>
                <a:srgbClr val="FFFFFF"/>
              </a:solidFill>
              <a:latin typeface="Roboto"/>
              <a:ea typeface="Roboto"/>
              <a:sym typeface="Roboto"/>
            </a:endParaRPr>
          </a:p>
        </p:txBody>
      </p:sp>
      <p:sp>
        <p:nvSpPr>
          <p:cNvPr id="16" name="Google Shape;949;p131">
            <a:extLst>
              <a:ext uri="{FF2B5EF4-FFF2-40B4-BE49-F238E27FC236}">
                <a16:creationId xmlns:a16="http://schemas.microsoft.com/office/drawing/2014/main" id="{60973EE4-D849-AB41-AEEF-5541DDB63C9A}"/>
              </a:ext>
            </a:extLst>
          </p:cNvPr>
          <p:cNvSpPr/>
          <p:nvPr userDrawn="1"/>
        </p:nvSpPr>
        <p:spPr>
          <a:xfrm>
            <a:off x="4833105" y="3359727"/>
            <a:ext cx="2530103" cy="2216750"/>
          </a:xfrm>
          <a:prstGeom prst="roundRect">
            <a:avLst>
              <a:gd name="adj" fmla="val 3921"/>
            </a:avLst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rgbClr val="000000"/>
              </a:buClr>
              <a:buSzPts val="1400"/>
            </a:pPr>
            <a:endParaRPr sz="1400" kern="0" noProof="0" dirty="0">
              <a:solidFill>
                <a:srgbClr val="FFFFFF"/>
              </a:solidFill>
              <a:latin typeface="Roboto"/>
              <a:ea typeface="Roboto"/>
              <a:sym typeface="Roboto"/>
            </a:endParaRPr>
          </a:p>
        </p:txBody>
      </p:sp>
      <p:sp>
        <p:nvSpPr>
          <p:cNvPr id="14" name="Google Shape;949;p131">
            <a:extLst>
              <a:ext uri="{FF2B5EF4-FFF2-40B4-BE49-F238E27FC236}">
                <a16:creationId xmlns:a16="http://schemas.microsoft.com/office/drawing/2014/main" id="{421DFADA-4476-ED43-9582-04C8720B3535}"/>
              </a:ext>
            </a:extLst>
          </p:cNvPr>
          <p:cNvSpPr/>
          <p:nvPr userDrawn="1"/>
        </p:nvSpPr>
        <p:spPr>
          <a:xfrm>
            <a:off x="2068884" y="3359727"/>
            <a:ext cx="2530103" cy="2216750"/>
          </a:xfrm>
          <a:prstGeom prst="roundRect">
            <a:avLst>
              <a:gd name="adj" fmla="val 3921"/>
            </a:avLst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rgbClr val="000000"/>
              </a:buClr>
              <a:buSzPts val="1400"/>
            </a:pPr>
            <a:endParaRPr sz="1400" kern="0" noProof="0" dirty="0">
              <a:solidFill>
                <a:srgbClr val="FFFFFF"/>
              </a:solidFill>
              <a:latin typeface="Roboto"/>
              <a:ea typeface="Roboto"/>
              <a:sym typeface="Roboto"/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801E54CD-6324-FD44-8680-8092352906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3765" y="1196516"/>
            <a:ext cx="10827198" cy="1828560"/>
          </a:xfrm>
        </p:spPr>
        <p:txBody>
          <a:bodyPr lIns="0" tIns="46800">
            <a:normAutofit/>
          </a:bodyPr>
          <a:lstStyle>
            <a:lvl1pPr algn="ctr">
              <a:defRPr sz="800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2" name="Grafika 272">
            <a:extLst>
              <a:ext uri="{FF2B5EF4-FFF2-40B4-BE49-F238E27FC236}">
                <a16:creationId xmlns:a16="http://schemas.microsoft.com/office/drawing/2014/main" id="{4EFDB663-98DF-3E45-8E03-9339D41A4C1E}"/>
              </a:ext>
            </a:extLst>
          </p:cNvPr>
          <p:cNvSpPr/>
          <p:nvPr userDrawn="1"/>
        </p:nvSpPr>
        <p:spPr>
          <a:xfrm>
            <a:off x="5881187" y="3764509"/>
            <a:ext cx="429625" cy="429593"/>
          </a:xfrm>
          <a:custGeom>
            <a:avLst/>
            <a:gdLst>
              <a:gd name="connsiteX0" fmla="*/ 211704 w 228600"/>
              <a:gd name="connsiteY0" fmla="*/ 2 h 228583"/>
              <a:gd name="connsiteX1" fmla="*/ 16896 w 228600"/>
              <a:gd name="connsiteY1" fmla="*/ 2 h 228583"/>
              <a:gd name="connsiteX2" fmla="*/ 0 w 228600"/>
              <a:gd name="connsiteY2" fmla="*/ 16376 h 228583"/>
              <a:gd name="connsiteX3" fmla="*/ 0 w 228600"/>
              <a:gd name="connsiteY3" fmla="*/ 212213 h 228583"/>
              <a:gd name="connsiteX4" fmla="*/ 16896 w 228600"/>
              <a:gd name="connsiteY4" fmla="*/ 228582 h 228583"/>
              <a:gd name="connsiteX5" fmla="*/ 211704 w 228600"/>
              <a:gd name="connsiteY5" fmla="*/ 228582 h 228583"/>
              <a:gd name="connsiteX6" fmla="*/ 228600 w 228600"/>
              <a:gd name="connsiteY6" fmla="*/ 212210 h 228583"/>
              <a:gd name="connsiteX7" fmla="*/ 228600 w 228600"/>
              <a:gd name="connsiteY7" fmla="*/ 16376 h 228583"/>
              <a:gd name="connsiteX8" fmla="*/ 211704 w 228600"/>
              <a:gd name="connsiteY8" fmla="*/ 2 h 228583"/>
              <a:gd name="connsiteX9" fmla="*/ 70615 w 228600"/>
              <a:gd name="connsiteY9" fmla="*/ 190758 h 228583"/>
              <a:gd name="connsiteX10" fmla="*/ 36311 w 228600"/>
              <a:gd name="connsiteY10" fmla="*/ 190758 h 228583"/>
              <a:gd name="connsiteX11" fmla="*/ 36311 w 228600"/>
              <a:gd name="connsiteY11" fmla="*/ 87552 h 228583"/>
              <a:gd name="connsiteX12" fmla="*/ 70615 w 228600"/>
              <a:gd name="connsiteY12" fmla="*/ 87552 h 228583"/>
              <a:gd name="connsiteX13" fmla="*/ 53469 w 228600"/>
              <a:gd name="connsiteY13" fmla="*/ 73464 h 228583"/>
              <a:gd name="connsiteX14" fmla="*/ 53244 w 228600"/>
              <a:gd name="connsiteY14" fmla="*/ 73464 h 228583"/>
              <a:gd name="connsiteX15" fmla="*/ 34319 w 228600"/>
              <a:gd name="connsiteY15" fmla="*/ 56693 h 228583"/>
              <a:gd name="connsiteX16" fmla="*/ 51090 w 228600"/>
              <a:gd name="connsiteY16" fmla="*/ 37768 h 228583"/>
              <a:gd name="connsiteX17" fmla="*/ 53696 w 228600"/>
              <a:gd name="connsiteY17" fmla="*/ 37801 h 228583"/>
              <a:gd name="connsiteX18" fmla="*/ 72828 w 228600"/>
              <a:gd name="connsiteY18" fmla="*/ 54350 h 228583"/>
              <a:gd name="connsiteX19" fmla="*/ 56280 w 228600"/>
              <a:gd name="connsiteY19" fmla="*/ 73482 h 228583"/>
              <a:gd name="connsiteX20" fmla="*/ 53469 w 228600"/>
              <a:gd name="connsiteY20" fmla="*/ 73464 h 228583"/>
              <a:gd name="connsiteX21" fmla="*/ 194313 w 228600"/>
              <a:gd name="connsiteY21" fmla="*/ 190758 h 228583"/>
              <a:gd name="connsiteX22" fmla="*/ 160012 w 228600"/>
              <a:gd name="connsiteY22" fmla="*/ 190758 h 228583"/>
              <a:gd name="connsiteX23" fmla="*/ 160012 w 228600"/>
              <a:gd name="connsiteY23" fmla="*/ 135552 h 228583"/>
              <a:gd name="connsiteX24" fmla="*/ 142635 w 228600"/>
              <a:gd name="connsiteY24" fmla="*/ 112212 h 228583"/>
              <a:gd name="connsiteX25" fmla="*/ 125032 w 228600"/>
              <a:gd name="connsiteY25" fmla="*/ 124760 h 228583"/>
              <a:gd name="connsiteX26" fmla="*/ 123902 w 228600"/>
              <a:gd name="connsiteY26" fmla="*/ 133130 h 228583"/>
              <a:gd name="connsiteX27" fmla="*/ 123902 w 228600"/>
              <a:gd name="connsiteY27" fmla="*/ 190758 h 228583"/>
              <a:gd name="connsiteX28" fmla="*/ 89602 w 228600"/>
              <a:gd name="connsiteY28" fmla="*/ 190758 h 228583"/>
              <a:gd name="connsiteX29" fmla="*/ 89605 w 228600"/>
              <a:gd name="connsiteY29" fmla="*/ 87555 h 228583"/>
              <a:gd name="connsiteX30" fmla="*/ 123906 w 228600"/>
              <a:gd name="connsiteY30" fmla="*/ 87555 h 228583"/>
              <a:gd name="connsiteX31" fmla="*/ 123906 w 228600"/>
              <a:gd name="connsiteY31" fmla="*/ 102166 h 228583"/>
              <a:gd name="connsiteX32" fmla="*/ 154823 w 228600"/>
              <a:gd name="connsiteY32" fmla="*/ 85133 h 228583"/>
              <a:gd name="connsiteX33" fmla="*/ 194313 w 228600"/>
              <a:gd name="connsiteY33" fmla="*/ 131583 h 228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228600" h="228583">
                <a:moveTo>
                  <a:pt x="211704" y="2"/>
                </a:moveTo>
                <a:lnTo>
                  <a:pt x="16896" y="2"/>
                </a:lnTo>
                <a:cubicBezTo>
                  <a:pt x="7710" y="-137"/>
                  <a:pt x="149" y="7191"/>
                  <a:pt x="0" y="16376"/>
                </a:cubicBezTo>
                <a:lnTo>
                  <a:pt x="0" y="212213"/>
                </a:lnTo>
                <a:cubicBezTo>
                  <a:pt x="149" y="221397"/>
                  <a:pt x="7712" y="228724"/>
                  <a:pt x="16896" y="228582"/>
                </a:cubicBezTo>
                <a:lnTo>
                  <a:pt x="211704" y="228582"/>
                </a:lnTo>
                <a:cubicBezTo>
                  <a:pt x="220890" y="228724"/>
                  <a:pt x="228453" y="221396"/>
                  <a:pt x="228600" y="212210"/>
                </a:cubicBezTo>
                <a:lnTo>
                  <a:pt x="228600" y="16376"/>
                </a:lnTo>
                <a:cubicBezTo>
                  <a:pt x="228452" y="7191"/>
                  <a:pt x="220890" y="-138"/>
                  <a:pt x="211704" y="2"/>
                </a:cubicBezTo>
                <a:close/>
                <a:moveTo>
                  <a:pt x="70615" y="190758"/>
                </a:moveTo>
                <a:lnTo>
                  <a:pt x="36311" y="190758"/>
                </a:lnTo>
                <a:lnTo>
                  <a:pt x="36311" y="87552"/>
                </a:lnTo>
                <a:lnTo>
                  <a:pt x="70615" y="87552"/>
                </a:lnTo>
                <a:close/>
                <a:moveTo>
                  <a:pt x="53469" y="73464"/>
                </a:moveTo>
                <a:lnTo>
                  <a:pt x="53244" y="73464"/>
                </a:lnTo>
                <a:cubicBezTo>
                  <a:pt x="43387" y="74058"/>
                  <a:pt x="34914" y="66550"/>
                  <a:pt x="34319" y="56693"/>
                </a:cubicBezTo>
                <a:cubicBezTo>
                  <a:pt x="33724" y="46836"/>
                  <a:pt x="41233" y="38363"/>
                  <a:pt x="51090" y="37768"/>
                </a:cubicBezTo>
                <a:cubicBezTo>
                  <a:pt x="51958" y="37716"/>
                  <a:pt x="52830" y="37727"/>
                  <a:pt x="53696" y="37801"/>
                </a:cubicBezTo>
                <a:cubicBezTo>
                  <a:pt x="63549" y="37088"/>
                  <a:pt x="72115" y="44497"/>
                  <a:pt x="72828" y="54350"/>
                </a:cubicBezTo>
                <a:cubicBezTo>
                  <a:pt x="73542" y="64203"/>
                  <a:pt x="66133" y="72768"/>
                  <a:pt x="56280" y="73482"/>
                </a:cubicBezTo>
                <a:cubicBezTo>
                  <a:pt x="55344" y="73549"/>
                  <a:pt x="54404" y="73543"/>
                  <a:pt x="53469" y="73464"/>
                </a:cubicBezTo>
                <a:close/>
                <a:moveTo>
                  <a:pt x="194313" y="190758"/>
                </a:moveTo>
                <a:lnTo>
                  <a:pt x="160012" y="190758"/>
                </a:lnTo>
                <a:lnTo>
                  <a:pt x="160012" y="135552"/>
                </a:lnTo>
                <a:cubicBezTo>
                  <a:pt x="160012" y="121676"/>
                  <a:pt x="155045" y="112212"/>
                  <a:pt x="142635" y="112212"/>
                </a:cubicBezTo>
                <a:cubicBezTo>
                  <a:pt x="134706" y="112259"/>
                  <a:pt x="127662" y="117280"/>
                  <a:pt x="125032" y="124760"/>
                </a:cubicBezTo>
                <a:cubicBezTo>
                  <a:pt x="124154" y="127459"/>
                  <a:pt x="123771" y="130294"/>
                  <a:pt x="123902" y="133130"/>
                </a:cubicBezTo>
                <a:lnTo>
                  <a:pt x="123902" y="190758"/>
                </a:lnTo>
                <a:lnTo>
                  <a:pt x="89602" y="190758"/>
                </a:lnTo>
                <a:cubicBezTo>
                  <a:pt x="89604" y="190251"/>
                  <a:pt x="90050" y="97211"/>
                  <a:pt x="89605" y="87555"/>
                </a:cubicBezTo>
                <a:lnTo>
                  <a:pt x="123906" y="87555"/>
                </a:lnTo>
                <a:lnTo>
                  <a:pt x="123906" y="102166"/>
                </a:lnTo>
                <a:cubicBezTo>
                  <a:pt x="130237" y="91175"/>
                  <a:pt x="142150" y="84612"/>
                  <a:pt x="154823" y="85133"/>
                </a:cubicBezTo>
                <a:cubicBezTo>
                  <a:pt x="177392" y="85133"/>
                  <a:pt x="194313" y="99884"/>
                  <a:pt x="194313" y="131583"/>
                </a:cubicBez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l-PL"/>
          </a:p>
        </p:txBody>
      </p:sp>
      <p:sp>
        <p:nvSpPr>
          <p:cNvPr id="15" name="Grafika 296">
            <a:extLst>
              <a:ext uri="{FF2B5EF4-FFF2-40B4-BE49-F238E27FC236}">
                <a16:creationId xmlns:a16="http://schemas.microsoft.com/office/drawing/2014/main" id="{D8BF8F52-CD90-C041-BF23-CA3B17522023}"/>
              </a:ext>
            </a:extLst>
          </p:cNvPr>
          <p:cNvSpPr/>
          <p:nvPr userDrawn="1"/>
        </p:nvSpPr>
        <p:spPr>
          <a:xfrm>
            <a:off x="8677523" y="3792487"/>
            <a:ext cx="399136" cy="324450"/>
          </a:xfrm>
          <a:custGeom>
            <a:avLst/>
            <a:gdLst>
              <a:gd name="connsiteX0" fmla="*/ 212378 w 212377"/>
              <a:gd name="connsiteY0" fmla="*/ 20406 h 172637"/>
              <a:gd name="connsiteX1" fmla="*/ 187351 w 212377"/>
              <a:gd name="connsiteY1" fmla="*/ 27264 h 172637"/>
              <a:gd name="connsiteX2" fmla="*/ 206508 w 212377"/>
              <a:gd name="connsiteY2" fmla="*/ 3153 h 172637"/>
              <a:gd name="connsiteX3" fmla="*/ 178839 w 212377"/>
              <a:gd name="connsiteY3" fmla="*/ 13734 h 172637"/>
              <a:gd name="connsiteX4" fmla="*/ 117185 w 212377"/>
              <a:gd name="connsiteY4" fmla="*/ 11845 h 172637"/>
              <a:gd name="connsiteX5" fmla="*/ 104583 w 212377"/>
              <a:gd name="connsiteY5" fmla="*/ 53491 h 172637"/>
              <a:gd name="connsiteX6" fmla="*/ 14782 w 212377"/>
              <a:gd name="connsiteY6" fmla="*/ 7947 h 172637"/>
              <a:gd name="connsiteX7" fmla="*/ 28272 w 212377"/>
              <a:gd name="connsiteY7" fmla="*/ 66137 h 172637"/>
              <a:gd name="connsiteX8" fmla="*/ 8495 w 212377"/>
              <a:gd name="connsiteY8" fmla="*/ 60681 h 172637"/>
              <a:gd name="connsiteX9" fmla="*/ 8495 w 212377"/>
              <a:gd name="connsiteY9" fmla="*/ 61233 h 172637"/>
              <a:gd name="connsiteX10" fmla="*/ 43453 w 212377"/>
              <a:gd name="connsiteY10" fmla="*/ 103965 h 172637"/>
              <a:gd name="connsiteX11" fmla="*/ 23778 w 212377"/>
              <a:gd name="connsiteY11" fmla="*/ 104713 h 172637"/>
              <a:gd name="connsiteX12" fmla="*/ 64487 w 212377"/>
              <a:gd name="connsiteY12" fmla="*/ 134985 h 172637"/>
              <a:gd name="connsiteX13" fmla="*/ 10373 w 212377"/>
              <a:gd name="connsiteY13" fmla="*/ 153683 h 172637"/>
              <a:gd name="connsiteX14" fmla="*/ 0 w 212377"/>
              <a:gd name="connsiteY14" fmla="*/ 153054 h 172637"/>
              <a:gd name="connsiteX15" fmla="*/ 66789 w 212377"/>
              <a:gd name="connsiteY15" fmla="*/ 172601 h 172637"/>
              <a:gd name="connsiteX16" fmla="*/ 66789 w 212377"/>
              <a:gd name="connsiteY16" fmla="*/ 172635 h 172637"/>
              <a:gd name="connsiteX17" fmla="*/ 190767 w 212377"/>
              <a:gd name="connsiteY17" fmla="*/ 50290 h 172637"/>
              <a:gd name="connsiteX18" fmla="*/ 190766 w 212377"/>
              <a:gd name="connsiteY18" fmla="*/ 48604 h 172637"/>
              <a:gd name="connsiteX19" fmla="*/ 190639 w 212377"/>
              <a:gd name="connsiteY19" fmla="*/ 42970 h 172637"/>
              <a:gd name="connsiteX20" fmla="*/ 212378 w 212377"/>
              <a:gd name="connsiteY20" fmla="*/ 20406 h 172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12377" h="172637">
                <a:moveTo>
                  <a:pt x="212378" y="20406"/>
                </a:moveTo>
                <a:cubicBezTo>
                  <a:pt x="204426" y="23931"/>
                  <a:pt x="195990" y="26243"/>
                  <a:pt x="187351" y="27264"/>
                </a:cubicBezTo>
                <a:cubicBezTo>
                  <a:pt x="196448" y="21815"/>
                  <a:pt x="203256" y="13246"/>
                  <a:pt x="206508" y="3153"/>
                </a:cubicBezTo>
                <a:cubicBezTo>
                  <a:pt x="197955" y="8231"/>
                  <a:pt x="188597" y="11809"/>
                  <a:pt x="178839" y="13734"/>
                </a:cubicBezTo>
                <a:cubicBezTo>
                  <a:pt x="162336" y="-3813"/>
                  <a:pt x="134732" y="-4659"/>
                  <a:pt x="117185" y="11845"/>
                </a:cubicBezTo>
                <a:cubicBezTo>
                  <a:pt x="105866" y="22491"/>
                  <a:pt x="101065" y="38355"/>
                  <a:pt x="104583" y="53491"/>
                </a:cubicBezTo>
                <a:cubicBezTo>
                  <a:pt x="69545" y="51732"/>
                  <a:pt x="36902" y="35177"/>
                  <a:pt x="14782" y="7947"/>
                </a:cubicBezTo>
                <a:cubicBezTo>
                  <a:pt x="3217" y="27864"/>
                  <a:pt x="9123" y="53340"/>
                  <a:pt x="28272" y="66137"/>
                </a:cubicBezTo>
                <a:cubicBezTo>
                  <a:pt x="21337" y="65932"/>
                  <a:pt x="14554" y="64060"/>
                  <a:pt x="8495" y="60681"/>
                </a:cubicBezTo>
                <a:lnTo>
                  <a:pt x="8495" y="61233"/>
                </a:lnTo>
                <a:cubicBezTo>
                  <a:pt x="8498" y="81980"/>
                  <a:pt x="23118" y="99852"/>
                  <a:pt x="43453" y="103965"/>
                </a:cubicBezTo>
                <a:cubicBezTo>
                  <a:pt x="37038" y="105715"/>
                  <a:pt x="30307" y="105971"/>
                  <a:pt x="23778" y="104713"/>
                </a:cubicBezTo>
                <a:cubicBezTo>
                  <a:pt x="29482" y="122467"/>
                  <a:pt x="45842" y="134633"/>
                  <a:pt x="64487" y="134985"/>
                </a:cubicBezTo>
                <a:cubicBezTo>
                  <a:pt x="49059" y="147116"/>
                  <a:pt x="29998" y="153702"/>
                  <a:pt x="10373" y="153683"/>
                </a:cubicBezTo>
                <a:cubicBezTo>
                  <a:pt x="6906" y="153676"/>
                  <a:pt x="3442" y="153466"/>
                  <a:pt x="0" y="153054"/>
                </a:cubicBezTo>
                <a:cubicBezTo>
                  <a:pt x="19925" y="165846"/>
                  <a:pt x="43111" y="172632"/>
                  <a:pt x="66789" y="172601"/>
                </a:cubicBezTo>
                <a:lnTo>
                  <a:pt x="66789" y="172635"/>
                </a:lnTo>
                <a:cubicBezTo>
                  <a:pt x="134809" y="173086"/>
                  <a:pt x="190316" y="118310"/>
                  <a:pt x="190767" y="50290"/>
                </a:cubicBezTo>
                <a:cubicBezTo>
                  <a:pt x="190770" y="49728"/>
                  <a:pt x="190770" y="49166"/>
                  <a:pt x="190766" y="48604"/>
                </a:cubicBezTo>
                <a:cubicBezTo>
                  <a:pt x="190766" y="46718"/>
                  <a:pt x="190766" y="44840"/>
                  <a:pt x="190639" y="42970"/>
                </a:cubicBezTo>
                <a:cubicBezTo>
                  <a:pt x="199167" y="36799"/>
                  <a:pt x="206528" y="29158"/>
                  <a:pt x="212378" y="20406"/>
                </a:cubicBez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l-PL"/>
          </a:p>
        </p:txBody>
      </p:sp>
      <p:sp>
        <p:nvSpPr>
          <p:cNvPr id="22" name="Grafika 311">
            <a:extLst>
              <a:ext uri="{FF2B5EF4-FFF2-40B4-BE49-F238E27FC236}">
                <a16:creationId xmlns:a16="http://schemas.microsoft.com/office/drawing/2014/main" id="{8FBD298E-A57A-AF44-B6F3-9738CECD0C0E}"/>
              </a:ext>
            </a:extLst>
          </p:cNvPr>
          <p:cNvSpPr/>
          <p:nvPr userDrawn="1"/>
        </p:nvSpPr>
        <p:spPr>
          <a:xfrm>
            <a:off x="3115463" y="3764509"/>
            <a:ext cx="430223" cy="430262"/>
          </a:xfrm>
          <a:custGeom>
            <a:avLst/>
            <a:gdLst>
              <a:gd name="connsiteX0" fmla="*/ 228917 w 228918"/>
              <a:gd name="connsiteY0" fmla="*/ 114527 h 228939"/>
              <a:gd name="connsiteX1" fmla="*/ 225662 w 228918"/>
              <a:gd name="connsiteY1" fmla="*/ 87343 h 228939"/>
              <a:gd name="connsiteX2" fmla="*/ 223351 w 228918"/>
              <a:gd name="connsiteY2" fmla="*/ 79202 h 228939"/>
              <a:gd name="connsiteX3" fmla="*/ 222452 w 228918"/>
              <a:gd name="connsiteY3" fmla="*/ 76544 h 228939"/>
              <a:gd name="connsiteX4" fmla="*/ 219931 w 228918"/>
              <a:gd name="connsiteY4" fmla="*/ 70034 h 228939"/>
              <a:gd name="connsiteX5" fmla="*/ 70034 w 228918"/>
              <a:gd name="connsiteY5" fmla="*/ 9009 h 228939"/>
              <a:gd name="connsiteX6" fmla="*/ 9009 w 228918"/>
              <a:gd name="connsiteY6" fmla="*/ 158906 h 228939"/>
              <a:gd name="connsiteX7" fmla="*/ 158906 w 228918"/>
              <a:gd name="connsiteY7" fmla="*/ 219931 h 228939"/>
              <a:gd name="connsiteX8" fmla="*/ 180358 w 228918"/>
              <a:gd name="connsiteY8" fmla="*/ 208040 h 228939"/>
              <a:gd name="connsiteX9" fmla="*/ 182700 w 228918"/>
              <a:gd name="connsiteY9" fmla="*/ 194775 h 228939"/>
              <a:gd name="connsiteX10" fmla="*/ 169435 w 228918"/>
              <a:gd name="connsiteY10" fmla="*/ 192433 h 228939"/>
              <a:gd name="connsiteX11" fmla="*/ 169389 w 228918"/>
              <a:gd name="connsiteY11" fmla="*/ 192465 h 228939"/>
              <a:gd name="connsiteX12" fmla="*/ 169389 w 228918"/>
              <a:gd name="connsiteY12" fmla="*/ 192465 h 228939"/>
              <a:gd name="connsiteX13" fmla="*/ 36453 w 228918"/>
              <a:gd name="connsiteY13" fmla="*/ 169385 h 228939"/>
              <a:gd name="connsiteX14" fmla="*/ 59533 w 228918"/>
              <a:gd name="connsiteY14" fmla="*/ 36450 h 228939"/>
              <a:gd name="connsiteX15" fmla="*/ 192468 w 228918"/>
              <a:gd name="connsiteY15" fmla="*/ 59529 h 228939"/>
              <a:gd name="connsiteX16" fmla="*/ 209867 w 228918"/>
              <a:gd name="connsiteY16" fmla="*/ 114527 h 228939"/>
              <a:gd name="connsiteX17" fmla="*/ 207725 w 228918"/>
              <a:gd name="connsiteY17" fmla="*/ 133440 h 228939"/>
              <a:gd name="connsiteX18" fmla="*/ 204099 w 228918"/>
              <a:gd name="connsiteY18" fmla="*/ 142659 h 228939"/>
              <a:gd name="connsiteX19" fmla="*/ 200829 w 228918"/>
              <a:gd name="connsiteY19" fmla="*/ 147201 h 228939"/>
              <a:gd name="connsiteX20" fmla="*/ 198243 w 228918"/>
              <a:gd name="connsiteY20" fmla="*/ 149538 h 228939"/>
              <a:gd name="connsiteX21" fmla="*/ 194229 w 228918"/>
              <a:gd name="connsiteY21" fmla="*/ 151730 h 228939"/>
              <a:gd name="connsiteX22" fmla="*/ 190026 w 228918"/>
              <a:gd name="connsiteY22" fmla="*/ 152660 h 228939"/>
              <a:gd name="connsiteX23" fmla="*/ 188659 w 228918"/>
              <a:gd name="connsiteY23" fmla="*/ 152717 h 228939"/>
              <a:gd name="connsiteX24" fmla="*/ 182432 w 228918"/>
              <a:gd name="connsiteY24" fmla="*/ 151493 h 228939"/>
              <a:gd name="connsiteX25" fmla="*/ 175728 w 228918"/>
              <a:gd name="connsiteY25" fmla="*/ 146391 h 228939"/>
              <a:gd name="connsiteX26" fmla="*/ 172889 w 228918"/>
              <a:gd name="connsiteY26" fmla="*/ 141001 h 228939"/>
              <a:gd name="connsiteX27" fmla="*/ 171767 w 228918"/>
              <a:gd name="connsiteY27" fmla="*/ 133581 h 228939"/>
              <a:gd name="connsiteX28" fmla="*/ 171767 w 228918"/>
              <a:gd name="connsiteY28" fmla="*/ 76427 h 228939"/>
              <a:gd name="connsiteX29" fmla="*/ 162240 w 228918"/>
              <a:gd name="connsiteY29" fmla="*/ 66903 h 228939"/>
              <a:gd name="connsiteX30" fmla="*/ 153499 w 228918"/>
              <a:gd name="connsiteY30" fmla="*/ 72646 h 228939"/>
              <a:gd name="connsiteX31" fmla="*/ 72695 w 228918"/>
              <a:gd name="connsiteY31" fmla="*/ 75609 h 228939"/>
              <a:gd name="connsiteX32" fmla="*/ 75658 w 228918"/>
              <a:gd name="connsiteY32" fmla="*/ 156413 h 228939"/>
              <a:gd name="connsiteX33" fmla="*/ 156462 w 228918"/>
              <a:gd name="connsiteY33" fmla="*/ 153450 h 228939"/>
              <a:gd name="connsiteX34" fmla="*/ 157197 w 228918"/>
              <a:gd name="connsiteY34" fmla="*/ 152643 h 228939"/>
              <a:gd name="connsiteX35" fmla="*/ 161240 w 228918"/>
              <a:gd name="connsiteY35" fmla="*/ 158777 h 228939"/>
              <a:gd name="connsiteX36" fmla="*/ 188659 w 228918"/>
              <a:gd name="connsiteY36" fmla="*/ 171768 h 228939"/>
              <a:gd name="connsiteX37" fmla="*/ 191607 w 228918"/>
              <a:gd name="connsiteY37" fmla="*/ 171645 h 228939"/>
              <a:gd name="connsiteX38" fmla="*/ 211020 w 228918"/>
              <a:gd name="connsiteY38" fmla="*/ 163723 h 228939"/>
              <a:gd name="connsiteX39" fmla="*/ 218562 w 228918"/>
              <a:gd name="connsiteY39" fmla="*/ 155431 h 228939"/>
              <a:gd name="connsiteX40" fmla="*/ 222987 w 228918"/>
              <a:gd name="connsiteY40" fmla="*/ 147431 h 228939"/>
              <a:gd name="connsiteX41" fmla="*/ 227391 w 228918"/>
              <a:gd name="connsiteY41" fmla="*/ 132686 h 228939"/>
              <a:gd name="connsiteX42" fmla="*/ 228917 w 228918"/>
              <a:gd name="connsiteY42" fmla="*/ 114529 h 228939"/>
              <a:gd name="connsiteX43" fmla="*/ 135912 w 228918"/>
              <a:gd name="connsiteY43" fmla="*/ 146126 h 228939"/>
              <a:gd name="connsiteX44" fmla="*/ 83143 w 228918"/>
              <a:gd name="connsiteY44" fmla="*/ 135792 h 228939"/>
              <a:gd name="connsiteX45" fmla="*/ 93477 w 228918"/>
              <a:gd name="connsiteY45" fmla="*/ 83023 h 228939"/>
              <a:gd name="connsiteX46" fmla="*/ 146246 w 228918"/>
              <a:gd name="connsiteY46" fmla="*/ 93357 h 228939"/>
              <a:gd name="connsiteX47" fmla="*/ 149727 w 228918"/>
              <a:gd name="connsiteY47" fmla="*/ 129355 h 228939"/>
              <a:gd name="connsiteX48" fmla="*/ 135912 w 228918"/>
              <a:gd name="connsiteY48" fmla="*/ 146126 h 228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228918" h="228939">
                <a:moveTo>
                  <a:pt x="228917" y="114527"/>
                </a:moveTo>
                <a:cubicBezTo>
                  <a:pt x="228923" y="105368"/>
                  <a:pt x="227830" y="96242"/>
                  <a:pt x="225662" y="87343"/>
                </a:cubicBezTo>
                <a:cubicBezTo>
                  <a:pt x="224990" y="84589"/>
                  <a:pt x="224220" y="81875"/>
                  <a:pt x="223351" y="79202"/>
                </a:cubicBezTo>
                <a:cubicBezTo>
                  <a:pt x="223062" y="78311"/>
                  <a:pt x="222762" y="77425"/>
                  <a:pt x="222452" y="76544"/>
                </a:cubicBezTo>
                <a:cubicBezTo>
                  <a:pt x="221676" y="74342"/>
                  <a:pt x="220836" y="72172"/>
                  <a:pt x="219931" y="70034"/>
                </a:cubicBezTo>
                <a:cubicBezTo>
                  <a:pt x="195389" y="11789"/>
                  <a:pt x="128278" y="-15532"/>
                  <a:pt x="70034" y="9009"/>
                </a:cubicBezTo>
                <a:cubicBezTo>
                  <a:pt x="11789" y="33551"/>
                  <a:pt x="-15532" y="100662"/>
                  <a:pt x="9009" y="158906"/>
                </a:cubicBezTo>
                <a:cubicBezTo>
                  <a:pt x="33551" y="217151"/>
                  <a:pt x="100662" y="244472"/>
                  <a:pt x="158906" y="219931"/>
                </a:cubicBezTo>
                <a:cubicBezTo>
                  <a:pt x="166462" y="216747"/>
                  <a:pt x="173654" y="212761"/>
                  <a:pt x="180358" y="208040"/>
                </a:cubicBezTo>
                <a:cubicBezTo>
                  <a:pt x="184667" y="205024"/>
                  <a:pt x="185716" y="199085"/>
                  <a:pt x="182700" y="194775"/>
                </a:cubicBezTo>
                <a:cubicBezTo>
                  <a:pt x="179684" y="190465"/>
                  <a:pt x="173745" y="189416"/>
                  <a:pt x="169435" y="192433"/>
                </a:cubicBezTo>
                <a:cubicBezTo>
                  <a:pt x="169420" y="192443"/>
                  <a:pt x="169404" y="192454"/>
                  <a:pt x="169389" y="192465"/>
                </a:cubicBezTo>
                <a:lnTo>
                  <a:pt x="169389" y="192465"/>
                </a:lnTo>
                <a:cubicBezTo>
                  <a:pt x="126307" y="222801"/>
                  <a:pt x="66789" y="212468"/>
                  <a:pt x="36453" y="169385"/>
                </a:cubicBezTo>
                <a:cubicBezTo>
                  <a:pt x="6117" y="126303"/>
                  <a:pt x="16450" y="66786"/>
                  <a:pt x="59533" y="36450"/>
                </a:cubicBezTo>
                <a:cubicBezTo>
                  <a:pt x="102615" y="6113"/>
                  <a:pt x="162132" y="16446"/>
                  <a:pt x="192468" y="59529"/>
                </a:cubicBezTo>
                <a:cubicBezTo>
                  <a:pt x="203804" y="75627"/>
                  <a:pt x="209881" y="94838"/>
                  <a:pt x="209867" y="114527"/>
                </a:cubicBezTo>
                <a:cubicBezTo>
                  <a:pt x="209963" y="120897"/>
                  <a:pt x="209243" y="127253"/>
                  <a:pt x="207725" y="133440"/>
                </a:cubicBezTo>
                <a:cubicBezTo>
                  <a:pt x="206918" y="136656"/>
                  <a:pt x="205699" y="139755"/>
                  <a:pt x="204099" y="142659"/>
                </a:cubicBezTo>
                <a:cubicBezTo>
                  <a:pt x="203186" y="144294"/>
                  <a:pt x="202089" y="145817"/>
                  <a:pt x="200829" y="147201"/>
                </a:cubicBezTo>
                <a:cubicBezTo>
                  <a:pt x="200041" y="148059"/>
                  <a:pt x="199176" y="148841"/>
                  <a:pt x="198243" y="149538"/>
                </a:cubicBezTo>
                <a:cubicBezTo>
                  <a:pt x="197016" y="150456"/>
                  <a:pt x="195665" y="151194"/>
                  <a:pt x="194229" y="151730"/>
                </a:cubicBezTo>
                <a:cubicBezTo>
                  <a:pt x="192877" y="152230"/>
                  <a:pt x="191463" y="152543"/>
                  <a:pt x="190026" y="152660"/>
                </a:cubicBezTo>
                <a:cubicBezTo>
                  <a:pt x="189570" y="152698"/>
                  <a:pt x="189115" y="152717"/>
                  <a:pt x="188659" y="152717"/>
                </a:cubicBezTo>
                <a:cubicBezTo>
                  <a:pt x="186524" y="152717"/>
                  <a:pt x="184408" y="152301"/>
                  <a:pt x="182432" y="151493"/>
                </a:cubicBezTo>
                <a:cubicBezTo>
                  <a:pt x="179788" y="150410"/>
                  <a:pt x="177476" y="148651"/>
                  <a:pt x="175728" y="146391"/>
                </a:cubicBezTo>
                <a:cubicBezTo>
                  <a:pt x="174481" y="144770"/>
                  <a:pt x="173521" y="142947"/>
                  <a:pt x="172889" y="141001"/>
                </a:cubicBezTo>
                <a:cubicBezTo>
                  <a:pt x="172121" y="138604"/>
                  <a:pt x="171742" y="136099"/>
                  <a:pt x="171767" y="133581"/>
                </a:cubicBezTo>
                <a:lnTo>
                  <a:pt x="171767" y="76427"/>
                </a:lnTo>
                <a:cubicBezTo>
                  <a:pt x="171766" y="71166"/>
                  <a:pt x="167501" y="66902"/>
                  <a:pt x="162240" y="66903"/>
                </a:cubicBezTo>
                <a:cubicBezTo>
                  <a:pt x="158442" y="66903"/>
                  <a:pt x="155007" y="69160"/>
                  <a:pt x="153499" y="72646"/>
                </a:cubicBezTo>
                <a:cubicBezTo>
                  <a:pt x="130367" y="51151"/>
                  <a:pt x="94190" y="52477"/>
                  <a:pt x="72695" y="75609"/>
                </a:cubicBezTo>
                <a:cubicBezTo>
                  <a:pt x="51199" y="98740"/>
                  <a:pt x="52526" y="134918"/>
                  <a:pt x="75658" y="156413"/>
                </a:cubicBezTo>
                <a:cubicBezTo>
                  <a:pt x="98789" y="177908"/>
                  <a:pt x="134967" y="176582"/>
                  <a:pt x="156462" y="153450"/>
                </a:cubicBezTo>
                <a:cubicBezTo>
                  <a:pt x="156710" y="153183"/>
                  <a:pt x="156955" y="152914"/>
                  <a:pt x="157197" y="152643"/>
                </a:cubicBezTo>
                <a:cubicBezTo>
                  <a:pt x="158334" y="154820"/>
                  <a:pt x="159688" y="156875"/>
                  <a:pt x="161240" y="158777"/>
                </a:cubicBezTo>
                <a:cubicBezTo>
                  <a:pt x="167965" y="167006"/>
                  <a:pt x="178032" y="171775"/>
                  <a:pt x="188659" y="171768"/>
                </a:cubicBezTo>
                <a:cubicBezTo>
                  <a:pt x="189640" y="171768"/>
                  <a:pt x="190623" y="171727"/>
                  <a:pt x="191607" y="171645"/>
                </a:cubicBezTo>
                <a:cubicBezTo>
                  <a:pt x="198737" y="171056"/>
                  <a:pt x="205514" y="168291"/>
                  <a:pt x="211020" y="163723"/>
                </a:cubicBezTo>
                <a:cubicBezTo>
                  <a:pt x="213911" y="161326"/>
                  <a:pt x="216450" y="158535"/>
                  <a:pt x="218562" y="155431"/>
                </a:cubicBezTo>
                <a:cubicBezTo>
                  <a:pt x="220284" y="152908"/>
                  <a:pt x="221765" y="150230"/>
                  <a:pt x="222987" y="147431"/>
                </a:cubicBezTo>
                <a:cubicBezTo>
                  <a:pt x="225025" y="142704"/>
                  <a:pt x="226503" y="137756"/>
                  <a:pt x="227391" y="132686"/>
                </a:cubicBezTo>
                <a:cubicBezTo>
                  <a:pt x="228446" y="126692"/>
                  <a:pt x="228956" y="120615"/>
                  <a:pt x="228917" y="114529"/>
                </a:cubicBezTo>
                <a:close/>
                <a:moveTo>
                  <a:pt x="135912" y="146126"/>
                </a:moveTo>
                <a:cubicBezTo>
                  <a:pt x="118487" y="157844"/>
                  <a:pt x="94861" y="153217"/>
                  <a:pt x="83143" y="135792"/>
                </a:cubicBezTo>
                <a:cubicBezTo>
                  <a:pt x="71425" y="118367"/>
                  <a:pt x="76052" y="94741"/>
                  <a:pt x="93477" y="83023"/>
                </a:cubicBezTo>
                <a:cubicBezTo>
                  <a:pt x="110903" y="71305"/>
                  <a:pt x="134528" y="75932"/>
                  <a:pt x="146246" y="93357"/>
                </a:cubicBezTo>
                <a:cubicBezTo>
                  <a:pt x="153404" y="104001"/>
                  <a:pt x="154713" y="117536"/>
                  <a:pt x="149727" y="129355"/>
                </a:cubicBezTo>
                <a:cubicBezTo>
                  <a:pt x="146857" y="136173"/>
                  <a:pt x="142055" y="142003"/>
                  <a:pt x="135912" y="146126"/>
                </a:cubicBez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pl-PL"/>
          </a:p>
        </p:txBody>
      </p:sp>
      <p:sp>
        <p:nvSpPr>
          <p:cNvPr id="23" name="Symbol zastępczy tekstu 27">
            <a:extLst>
              <a:ext uri="{FF2B5EF4-FFF2-40B4-BE49-F238E27FC236}">
                <a16:creationId xmlns:a16="http://schemas.microsoft.com/office/drawing/2014/main" id="{21B162D8-8276-9542-96CA-71A9C5A9B78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071483" y="4380615"/>
            <a:ext cx="2525711" cy="821943"/>
          </a:xfrm>
        </p:spPr>
        <p:txBody>
          <a:bodyPr lIns="72000" rIns="72000" anchor="t">
            <a:normAutofit/>
          </a:bodyPr>
          <a:lstStyle>
            <a:lvl1pPr marL="0" indent="0" algn="ctr">
              <a:buNone/>
              <a:defRPr sz="1800" b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4" name="Symbol zastępczy tekstu 27">
            <a:extLst>
              <a:ext uri="{FF2B5EF4-FFF2-40B4-BE49-F238E27FC236}">
                <a16:creationId xmlns:a16="http://schemas.microsoft.com/office/drawing/2014/main" id="{A542C86B-2D55-0740-BC26-F5FBE411B33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36908" y="4380616"/>
            <a:ext cx="2525711" cy="821943"/>
          </a:xfrm>
        </p:spPr>
        <p:txBody>
          <a:bodyPr lIns="72000" rIns="72000" anchor="t">
            <a:normAutofit/>
          </a:bodyPr>
          <a:lstStyle>
            <a:lvl1pPr marL="0" indent="0" algn="ctr">
              <a:buNone/>
              <a:defRPr sz="1800" b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5" name="Symbol zastępczy tekstu 27">
            <a:extLst>
              <a:ext uri="{FF2B5EF4-FFF2-40B4-BE49-F238E27FC236}">
                <a16:creationId xmlns:a16="http://schemas.microsoft.com/office/drawing/2014/main" id="{4C41E9FA-B1E6-E649-9911-4C32A48470C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14236" y="4380616"/>
            <a:ext cx="2525711" cy="821943"/>
          </a:xfrm>
        </p:spPr>
        <p:txBody>
          <a:bodyPr lIns="72000" rIns="72000" anchor="t">
            <a:normAutofit/>
          </a:bodyPr>
          <a:lstStyle>
            <a:lvl1pPr marL="0" indent="0" algn="ctr">
              <a:buNone/>
              <a:defRPr sz="1800" b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grpSp>
        <p:nvGrpSpPr>
          <p:cNvPr id="38" name="Grupa 37">
            <a:extLst>
              <a:ext uri="{FF2B5EF4-FFF2-40B4-BE49-F238E27FC236}">
                <a16:creationId xmlns:a16="http://schemas.microsoft.com/office/drawing/2014/main" id="{CE94B104-2DB0-8248-8DE6-ADCD53A979A5}"/>
              </a:ext>
            </a:extLst>
          </p:cNvPr>
          <p:cNvGrpSpPr/>
          <p:nvPr userDrawn="1"/>
        </p:nvGrpSpPr>
        <p:grpSpPr>
          <a:xfrm rot="10800000" flipH="1">
            <a:off x="9120337" y="-3"/>
            <a:ext cx="3079986" cy="2060849"/>
            <a:chOff x="9408368" y="4995447"/>
            <a:chExt cx="2783632" cy="1862554"/>
          </a:xfrm>
        </p:grpSpPr>
        <p:sp>
          <p:nvSpPr>
            <p:cNvPr id="39" name="Dowolny kształt 38">
              <a:extLst>
                <a:ext uri="{FF2B5EF4-FFF2-40B4-BE49-F238E27FC236}">
                  <a16:creationId xmlns:a16="http://schemas.microsoft.com/office/drawing/2014/main" id="{C3C0789A-8D6B-F842-90F5-A104AA8951DF}"/>
                </a:ext>
              </a:extLst>
            </p:cNvPr>
            <p:cNvSpPr/>
            <p:nvPr userDrawn="1"/>
          </p:nvSpPr>
          <p:spPr>
            <a:xfrm>
              <a:off x="9408368" y="5260588"/>
              <a:ext cx="2783632" cy="1597411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40" name="Dowolny kształt 39">
              <a:extLst>
                <a:ext uri="{FF2B5EF4-FFF2-40B4-BE49-F238E27FC236}">
                  <a16:creationId xmlns:a16="http://schemas.microsoft.com/office/drawing/2014/main" id="{61593787-F621-4C4C-9C9F-7267062372A3}"/>
                </a:ext>
              </a:extLst>
            </p:cNvPr>
            <p:cNvSpPr/>
            <p:nvPr userDrawn="1"/>
          </p:nvSpPr>
          <p:spPr>
            <a:xfrm>
              <a:off x="10465540" y="4995447"/>
              <a:ext cx="1726460" cy="1862554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  <p:sp>
        <p:nvSpPr>
          <p:cNvPr id="41" name="Owal 40">
            <a:extLst>
              <a:ext uri="{FF2B5EF4-FFF2-40B4-BE49-F238E27FC236}">
                <a16:creationId xmlns:a16="http://schemas.microsoft.com/office/drawing/2014/main" id="{8CE83705-C1D4-2A45-AEF5-286F2AAB0E55}"/>
              </a:ext>
            </a:extLst>
          </p:cNvPr>
          <p:cNvSpPr/>
          <p:nvPr userDrawn="1"/>
        </p:nvSpPr>
        <p:spPr>
          <a:xfrm>
            <a:off x="11522142" y="2420888"/>
            <a:ext cx="144016" cy="144016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5E33BA7B-7D73-8E45-64E9-266B094A386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15506558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arch.co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>
            <a:extLst>
              <a:ext uri="{FF2B5EF4-FFF2-40B4-BE49-F238E27FC236}">
                <a16:creationId xmlns:a16="http://schemas.microsoft.com/office/drawing/2014/main" id="{51495EE6-24FA-C047-AD2F-36EDEFF38F9C}"/>
              </a:ext>
            </a:extLst>
          </p:cNvPr>
          <p:cNvSpPr/>
          <p:nvPr userDrawn="1"/>
        </p:nvSpPr>
        <p:spPr>
          <a:xfrm>
            <a:off x="1482574" y="2060848"/>
            <a:ext cx="4557638" cy="266429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grpSp>
        <p:nvGrpSpPr>
          <p:cNvPr id="3" name="Grupa 2">
            <a:extLst>
              <a:ext uri="{FF2B5EF4-FFF2-40B4-BE49-F238E27FC236}">
                <a16:creationId xmlns:a16="http://schemas.microsoft.com/office/drawing/2014/main" id="{5A61C15E-EEFD-8C7E-055B-2C972421C098}"/>
              </a:ext>
            </a:extLst>
          </p:cNvPr>
          <p:cNvGrpSpPr/>
          <p:nvPr userDrawn="1"/>
        </p:nvGrpSpPr>
        <p:grpSpPr>
          <a:xfrm>
            <a:off x="2400543" y="3031763"/>
            <a:ext cx="7390914" cy="794475"/>
            <a:chOff x="3318512" y="2992466"/>
            <a:chExt cx="7390914" cy="794475"/>
          </a:xfrm>
        </p:grpSpPr>
        <p:sp>
          <p:nvSpPr>
            <p:cNvPr id="7" name="pole tekstowe 6">
              <a:extLst>
                <a:ext uri="{FF2B5EF4-FFF2-40B4-BE49-F238E27FC236}">
                  <a16:creationId xmlns:a16="http://schemas.microsoft.com/office/drawing/2014/main" id="{1C84A624-B56B-8E4B-BCAF-D478A5339C99}"/>
                </a:ext>
              </a:extLst>
            </p:cNvPr>
            <p:cNvSpPr txBox="1"/>
            <p:nvPr userDrawn="1"/>
          </p:nvSpPr>
          <p:spPr>
            <a:xfrm>
              <a:off x="6391076" y="3134036"/>
              <a:ext cx="4318350" cy="480131"/>
            </a:xfrm>
            <a:prstGeom prst="rect">
              <a:avLst/>
            </a:prstGeom>
          </p:spPr>
          <p:txBody>
            <a:bodyPr vert="horz" lIns="0" tIns="46800" rIns="0" bIns="45720" rtlCol="0" anchor="ctr" anchorCtr="0">
              <a:normAutofit/>
            </a:bodyPr>
            <a:lstStyle>
              <a:lvl1pPr>
                <a:lnSpc>
                  <a:spcPct val="90000"/>
                </a:lnSpc>
                <a:spcBef>
                  <a:spcPct val="0"/>
                </a:spcBef>
                <a:buNone/>
                <a:defRPr sz="2800" b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+mj-cs"/>
                </a:defRPr>
              </a:lvl1pPr>
            </a:lstStyle>
            <a:p>
              <a:pPr lvl="0"/>
              <a:r>
                <a:rPr lang="pl-PL" sz="2800" dirty="0" err="1">
                  <a:latin typeface="Roboto" panose="02000000000000000000" pitchFamily="2" charset="0"/>
                  <a:ea typeface="Roboto" panose="02000000000000000000" pitchFamily="2" charset="0"/>
                </a:rPr>
                <a:t>www.szkolenia.comarch.pl</a:t>
              </a:r>
              <a:endParaRPr lang="pl-PL" sz="2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0" name="Łącznik prosty 9">
              <a:extLst>
                <a:ext uri="{FF2B5EF4-FFF2-40B4-BE49-F238E27FC236}">
                  <a16:creationId xmlns:a16="http://schemas.microsoft.com/office/drawing/2014/main" id="{B88328FC-331B-4F40-B463-EE0880A94677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5972485" y="2992466"/>
              <a:ext cx="0" cy="746162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" name="Obraz 13">
              <a:extLst>
                <a:ext uri="{FF2B5EF4-FFF2-40B4-BE49-F238E27FC236}">
                  <a16:creationId xmlns:a16="http://schemas.microsoft.com/office/drawing/2014/main" id="{91FDAB63-0749-D713-DA6C-3E168F0CCF0B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18512" y="3040778"/>
              <a:ext cx="2295886" cy="746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29254767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march.co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a 4">
            <a:extLst>
              <a:ext uri="{FF2B5EF4-FFF2-40B4-BE49-F238E27FC236}">
                <a16:creationId xmlns:a16="http://schemas.microsoft.com/office/drawing/2014/main" id="{1A6BBB8B-63D6-D6C7-04F7-6180ED4FFC85}"/>
              </a:ext>
            </a:extLst>
          </p:cNvPr>
          <p:cNvGrpSpPr/>
          <p:nvPr userDrawn="1"/>
        </p:nvGrpSpPr>
        <p:grpSpPr>
          <a:xfrm>
            <a:off x="2423592" y="3031763"/>
            <a:ext cx="7344816" cy="794475"/>
            <a:chOff x="2351584" y="2992466"/>
            <a:chExt cx="7344816" cy="794475"/>
          </a:xfrm>
        </p:grpSpPr>
        <p:sp>
          <p:nvSpPr>
            <p:cNvPr id="7" name="pole tekstowe 6">
              <a:extLst>
                <a:ext uri="{FF2B5EF4-FFF2-40B4-BE49-F238E27FC236}">
                  <a16:creationId xmlns:a16="http://schemas.microsoft.com/office/drawing/2014/main" id="{1C84A624-B56B-8E4B-BCAF-D478A5339C99}"/>
                </a:ext>
              </a:extLst>
            </p:cNvPr>
            <p:cNvSpPr txBox="1"/>
            <p:nvPr userDrawn="1"/>
          </p:nvSpPr>
          <p:spPr>
            <a:xfrm>
              <a:off x="5424147" y="3134036"/>
              <a:ext cx="4272253" cy="480131"/>
            </a:xfrm>
            <a:prstGeom prst="rect">
              <a:avLst/>
            </a:prstGeom>
          </p:spPr>
          <p:txBody>
            <a:bodyPr vert="horz" lIns="0" tIns="46800" rIns="0" bIns="45720" rtlCol="0" anchor="ctr" anchorCtr="0">
              <a:noAutofit/>
            </a:bodyPr>
            <a:lstStyle>
              <a:lvl1pPr>
                <a:lnSpc>
                  <a:spcPct val="90000"/>
                </a:lnSpc>
                <a:spcBef>
                  <a:spcPct val="0"/>
                </a:spcBef>
                <a:buNone/>
                <a:defRPr sz="2800" b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+mj-cs"/>
                </a:defRPr>
              </a:lvl1pPr>
            </a:lstStyle>
            <a:p>
              <a:pPr lvl="0"/>
              <a:r>
                <a:rPr lang="pl-PL" sz="2800" dirty="0" err="1">
                  <a:latin typeface="Roboto" panose="02000000000000000000" pitchFamily="2" charset="0"/>
                  <a:ea typeface="Roboto" panose="02000000000000000000" pitchFamily="2" charset="0"/>
                </a:rPr>
                <a:t>www.szkolenia.comarch.pl</a:t>
              </a:r>
              <a:endParaRPr lang="pl-PL" sz="2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cxnSp>
          <p:nvCxnSpPr>
            <p:cNvPr id="10" name="Łącznik prosty 9">
              <a:extLst>
                <a:ext uri="{FF2B5EF4-FFF2-40B4-BE49-F238E27FC236}">
                  <a16:creationId xmlns:a16="http://schemas.microsoft.com/office/drawing/2014/main" id="{B88328FC-331B-4F40-B463-EE0880A94677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5005557" y="2992466"/>
              <a:ext cx="0" cy="746162"/>
            </a:xfrm>
            <a:prstGeom prst="line">
              <a:avLst/>
            </a:prstGeom>
            <a:ln w="222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" name="Obraz 13">
              <a:extLst>
                <a:ext uri="{FF2B5EF4-FFF2-40B4-BE49-F238E27FC236}">
                  <a16:creationId xmlns:a16="http://schemas.microsoft.com/office/drawing/2014/main" id="{91FDAB63-0749-D713-DA6C-3E168F0CCF0B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51584" y="3040778"/>
              <a:ext cx="2165513" cy="746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44487816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aim Shapes and Mas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a 1">
            <a:extLst>
              <a:ext uri="{FF2B5EF4-FFF2-40B4-BE49-F238E27FC236}">
                <a16:creationId xmlns:a16="http://schemas.microsoft.com/office/drawing/2014/main" id="{21E22FFF-6CD8-0148-9718-FF8056553532}"/>
              </a:ext>
            </a:extLst>
          </p:cNvPr>
          <p:cNvGrpSpPr/>
          <p:nvPr userDrawn="1"/>
        </p:nvGrpSpPr>
        <p:grpSpPr>
          <a:xfrm>
            <a:off x="0" y="4437112"/>
            <a:ext cx="3303347" cy="2420889"/>
            <a:chOff x="0" y="4437112"/>
            <a:chExt cx="3303347" cy="2420889"/>
          </a:xfrm>
        </p:grpSpPr>
        <p:grpSp>
          <p:nvGrpSpPr>
            <p:cNvPr id="25" name="Grupa 24">
              <a:extLst>
                <a:ext uri="{FF2B5EF4-FFF2-40B4-BE49-F238E27FC236}">
                  <a16:creationId xmlns:a16="http://schemas.microsoft.com/office/drawing/2014/main" id="{78F265F6-83E2-5840-BF77-00FF908E1FCC}"/>
                </a:ext>
              </a:extLst>
            </p:cNvPr>
            <p:cNvGrpSpPr/>
            <p:nvPr userDrawn="1"/>
          </p:nvGrpSpPr>
          <p:grpSpPr>
            <a:xfrm flipH="1">
              <a:off x="0" y="4437112"/>
              <a:ext cx="2783632" cy="2420889"/>
              <a:chOff x="9408368" y="4437112"/>
              <a:chExt cx="2783632" cy="2420889"/>
            </a:xfrm>
          </p:grpSpPr>
          <p:sp>
            <p:nvSpPr>
              <p:cNvPr id="26" name="Dowolny kształt 25">
                <a:extLst>
                  <a:ext uri="{FF2B5EF4-FFF2-40B4-BE49-F238E27FC236}">
                    <a16:creationId xmlns:a16="http://schemas.microsoft.com/office/drawing/2014/main" id="{90D39D6A-54DA-544B-A0A9-5E3BE1A95F51}"/>
                  </a:ext>
                </a:extLst>
              </p:cNvPr>
              <p:cNvSpPr/>
              <p:nvPr userDrawn="1"/>
            </p:nvSpPr>
            <p:spPr>
              <a:xfrm>
                <a:off x="9408368" y="5260588"/>
                <a:ext cx="2783632" cy="1597411"/>
              </a:xfrm>
              <a:custGeom>
                <a:avLst/>
                <a:gdLst>
                  <a:gd name="connsiteX0" fmla="*/ 2051592 w 3575084"/>
                  <a:gd name="connsiteY0" fmla="*/ 0 h 2051592"/>
                  <a:gd name="connsiteX1" fmla="*/ 3502287 w 3575084"/>
                  <a:gd name="connsiteY1" fmla="*/ 600898 h 2051592"/>
                  <a:gd name="connsiteX2" fmla="*/ 3575084 w 3575084"/>
                  <a:gd name="connsiteY2" fmla="*/ 680995 h 2051592"/>
                  <a:gd name="connsiteX3" fmla="*/ 3575084 w 3575084"/>
                  <a:gd name="connsiteY3" fmla="*/ 1719669 h 2051592"/>
                  <a:gd name="connsiteX4" fmla="*/ 3541173 w 3575084"/>
                  <a:gd name="connsiteY4" fmla="*/ 1587784 h 2051592"/>
                  <a:gd name="connsiteX5" fmla="*/ 2051592 w 3575084"/>
                  <a:gd name="connsiteY5" fmla="*/ 491890 h 2051592"/>
                  <a:gd name="connsiteX6" fmla="*/ 491890 w 3575084"/>
                  <a:gd name="connsiteY6" fmla="*/ 2051592 h 2051592"/>
                  <a:gd name="connsiteX7" fmla="*/ 0 w 3575084"/>
                  <a:gd name="connsiteY7" fmla="*/ 2051592 h 2051592"/>
                  <a:gd name="connsiteX8" fmla="*/ 2051592 w 3575084"/>
                  <a:gd name="connsiteY8" fmla="*/ 0 h 2051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75084" h="2051592">
                    <a:moveTo>
                      <a:pt x="2051592" y="0"/>
                    </a:moveTo>
                    <a:cubicBezTo>
                      <a:pt x="2618123" y="0"/>
                      <a:pt x="3131021" y="229633"/>
                      <a:pt x="3502287" y="600898"/>
                    </a:cubicBezTo>
                    <a:lnTo>
                      <a:pt x="3575084" y="680995"/>
                    </a:lnTo>
                    <a:lnTo>
                      <a:pt x="3575084" y="1719669"/>
                    </a:lnTo>
                    <a:lnTo>
                      <a:pt x="3541173" y="1587784"/>
                    </a:lnTo>
                    <a:cubicBezTo>
                      <a:pt x="3343697" y="952879"/>
                      <a:pt x="2751480" y="491890"/>
                      <a:pt x="2051592" y="491890"/>
                    </a:cubicBezTo>
                    <a:cubicBezTo>
                      <a:pt x="1190192" y="491890"/>
                      <a:pt x="491890" y="1190192"/>
                      <a:pt x="491890" y="2051592"/>
                    </a:cubicBezTo>
                    <a:lnTo>
                      <a:pt x="0" y="2051592"/>
                    </a:lnTo>
                    <a:cubicBezTo>
                      <a:pt x="0" y="918529"/>
                      <a:pt x="918529" y="0"/>
                      <a:pt x="2051592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/>
              </a:p>
            </p:txBody>
          </p:sp>
          <p:sp>
            <p:nvSpPr>
              <p:cNvPr id="27" name="Dowolny kształt 26">
                <a:extLst>
                  <a:ext uri="{FF2B5EF4-FFF2-40B4-BE49-F238E27FC236}">
                    <a16:creationId xmlns:a16="http://schemas.microsoft.com/office/drawing/2014/main" id="{5C04D805-7306-1F4A-B84A-771E88FE9DB3}"/>
                  </a:ext>
                </a:extLst>
              </p:cNvPr>
              <p:cNvSpPr/>
              <p:nvPr userDrawn="1"/>
            </p:nvSpPr>
            <p:spPr>
              <a:xfrm>
                <a:off x="9948002" y="4437112"/>
                <a:ext cx="2243998" cy="2420889"/>
              </a:xfrm>
              <a:custGeom>
                <a:avLst/>
                <a:gdLst>
                  <a:gd name="connsiteX0" fmla="*/ 2484276 w 3071664"/>
                  <a:gd name="connsiteY0" fmla="*/ 0 h 3313799"/>
                  <a:gd name="connsiteX1" fmla="*/ 2984944 w 3071664"/>
                  <a:gd name="connsiteY1" fmla="*/ 50472 h 3313799"/>
                  <a:gd name="connsiteX2" fmla="*/ 3071664 w 3071664"/>
                  <a:gd name="connsiteY2" fmla="*/ 72770 h 3313799"/>
                  <a:gd name="connsiteX3" fmla="*/ 3071664 w 3071664"/>
                  <a:gd name="connsiteY3" fmla="*/ 689969 h 3313799"/>
                  <a:gd name="connsiteX4" fmla="*/ 3045901 w 3071664"/>
                  <a:gd name="connsiteY4" fmla="*/ 680540 h 3313799"/>
                  <a:gd name="connsiteX5" fmla="*/ 2484276 w 3071664"/>
                  <a:gd name="connsiteY5" fmla="*/ 595630 h 3313799"/>
                  <a:gd name="connsiteX6" fmla="*/ 595630 w 3071664"/>
                  <a:gd name="connsiteY6" fmla="*/ 2484276 h 3313799"/>
                  <a:gd name="connsiteX7" fmla="*/ 744049 w 3071664"/>
                  <a:gd name="connsiteY7" fmla="*/ 3219422 h 3313799"/>
                  <a:gd name="connsiteX8" fmla="*/ 789513 w 3071664"/>
                  <a:gd name="connsiteY8" fmla="*/ 3313799 h 3313799"/>
                  <a:gd name="connsiteX9" fmla="*/ 144912 w 3071664"/>
                  <a:gd name="connsiteY9" fmla="*/ 3313799 h 3313799"/>
                  <a:gd name="connsiteX10" fmla="*/ 111688 w 3071664"/>
                  <a:gd name="connsiteY10" fmla="*/ 3223024 h 3313799"/>
                  <a:gd name="connsiteX11" fmla="*/ 0 w 3071664"/>
                  <a:gd name="connsiteY11" fmla="*/ 2484276 h 3313799"/>
                  <a:gd name="connsiteX12" fmla="*/ 2484276 w 3071664"/>
                  <a:gd name="connsiteY12" fmla="*/ 0 h 3313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071664" h="3313799">
                    <a:moveTo>
                      <a:pt x="2484276" y="0"/>
                    </a:moveTo>
                    <a:cubicBezTo>
                      <a:pt x="2655779" y="0"/>
                      <a:pt x="2823224" y="17379"/>
                      <a:pt x="2984944" y="50472"/>
                    </a:cubicBezTo>
                    <a:lnTo>
                      <a:pt x="3071664" y="72770"/>
                    </a:lnTo>
                    <a:lnTo>
                      <a:pt x="3071664" y="689969"/>
                    </a:lnTo>
                    <a:lnTo>
                      <a:pt x="3045901" y="680540"/>
                    </a:lnTo>
                    <a:cubicBezTo>
                      <a:pt x="2868484" y="625357"/>
                      <a:pt x="2679852" y="595630"/>
                      <a:pt x="2484276" y="595630"/>
                    </a:cubicBezTo>
                    <a:cubicBezTo>
                      <a:pt x="1441206" y="595630"/>
                      <a:pt x="595630" y="1441206"/>
                      <a:pt x="595630" y="2484276"/>
                    </a:cubicBezTo>
                    <a:cubicBezTo>
                      <a:pt x="595630" y="2745044"/>
                      <a:pt x="648479" y="2993468"/>
                      <a:pt x="744049" y="3219422"/>
                    </a:cubicBezTo>
                    <a:lnTo>
                      <a:pt x="789513" y="3313799"/>
                    </a:lnTo>
                    <a:lnTo>
                      <a:pt x="144912" y="3313799"/>
                    </a:lnTo>
                    <a:lnTo>
                      <a:pt x="111688" y="3223024"/>
                    </a:lnTo>
                    <a:cubicBezTo>
                      <a:pt x="39103" y="2989654"/>
                      <a:pt x="0" y="2741532"/>
                      <a:pt x="0" y="2484276"/>
                    </a:cubicBezTo>
                    <a:cubicBezTo>
                      <a:pt x="0" y="1112248"/>
                      <a:pt x="1112248" y="0"/>
                      <a:pt x="2484276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/>
              </a:p>
            </p:txBody>
          </p:sp>
        </p:grpSp>
        <p:sp>
          <p:nvSpPr>
            <p:cNvPr id="18" name="Owal 17">
              <a:extLst>
                <a:ext uri="{FF2B5EF4-FFF2-40B4-BE49-F238E27FC236}">
                  <a16:creationId xmlns:a16="http://schemas.microsoft.com/office/drawing/2014/main" id="{56DAA7AD-FE48-C24C-B7F3-6A236B6981EA}"/>
                </a:ext>
              </a:extLst>
            </p:cNvPr>
            <p:cNvSpPr/>
            <p:nvPr userDrawn="1"/>
          </p:nvSpPr>
          <p:spPr>
            <a:xfrm>
              <a:off x="2977275" y="6069306"/>
              <a:ext cx="144016" cy="14401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9" name="Owal 18">
              <a:extLst>
                <a:ext uri="{FF2B5EF4-FFF2-40B4-BE49-F238E27FC236}">
                  <a16:creationId xmlns:a16="http://schemas.microsoft.com/office/drawing/2014/main" id="{6ADA6FFC-BF45-9C40-B5FB-B7C17B280A3B}"/>
                </a:ext>
              </a:extLst>
            </p:cNvPr>
            <p:cNvSpPr/>
            <p:nvPr userDrawn="1"/>
          </p:nvSpPr>
          <p:spPr>
            <a:xfrm>
              <a:off x="3199693" y="6271540"/>
              <a:ext cx="103654" cy="10365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</p:grpSp>
      <p:pic>
        <p:nvPicPr>
          <p:cNvPr id="3" name="Obraz 13">
            <a:extLst>
              <a:ext uri="{FF2B5EF4-FFF2-40B4-BE49-F238E27FC236}">
                <a16:creationId xmlns:a16="http://schemas.microsoft.com/office/drawing/2014/main" id="{20C3D399-16DB-1134-7ACC-266588B8CEC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2852738"/>
            <a:ext cx="30480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6742435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aim Gradient and Outline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a 3">
            <a:extLst>
              <a:ext uri="{FF2B5EF4-FFF2-40B4-BE49-F238E27FC236}">
                <a16:creationId xmlns:a16="http://schemas.microsoft.com/office/drawing/2014/main" id="{40E6FB19-9C3D-9C4C-B114-F97BE11A525C}"/>
              </a:ext>
            </a:extLst>
          </p:cNvPr>
          <p:cNvGrpSpPr/>
          <p:nvPr userDrawn="1"/>
        </p:nvGrpSpPr>
        <p:grpSpPr>
          <a:xfrm>
            <a:off x="-1715467" y="2486285"/>
            <a:ext cx="3402955" cy="3402955"/>
            <a:chOff x="-1715467" y="2486285"/>
            <a:chExt cx="3402955" cy="3402955"/>
          </a:xfrm>
          <a:noFill/>
        </p:grpSpPr>
        <p:sp>
          <p:nvSpPr>
            <p:cNvPr id="5" name="Łuk blokowy 4">
              <a:extLst>
                <a:ext uri="{FF2B5EF4-FFF2-40B4-BE49-F238E27FC236}">
                  <a16:creationId xmlns:a16="http://schemas.microsoft.com/office/drawing/2014/main" id="{8C7FA60A-246F-6245-A27B-FE83433B48F4}"/>
                </a:ext>
              </a:extLst>
            </p:cNvPr>
            <p:cNvSpPr/>
            <p:nvPr userDrawn="1"/>
          </p:nvSpPr>
          <p:spPr>
            <a:xfrm rot="5400000">
              <a:off x="-1715467" y="2486285"/>
              <a:ext cx="3402955" cy="3402955"/>
            </a:xfrm>
            <a:prstGeom prst="blockArc">
              <a:avLst>
                <a:gd name="adj1" fmla="val 16183789"/>
                <a:gd name="adj2" fmla="val 15973"/>
                <a:gd name="adj3" fmla="val 24515"/>
              </a:avLst>
            </a:prstGeom>
            <a:grpFill/>
            <a:ln w="158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l-PL" dirty="0">
                <a:solidFill>
                  <a:schemeClr val="tx1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7" name="Wycinek okręgu 13">
              <a:extLst>
                <a:ext uri="{FF2B5EF4-FFF2-40B4-BE49-F238E27FC236}">
                  <a16:creationId xmlns:a16="http://schemas.microsoft.com/office/drawing/2014/main" id="{5EDF823C-D8BE-3149-89C0-E3EEBA701710}"/>
                </a:ext>
              </a:extLst>
            </p:cNvPr>
            <p:cNvSpPr/>
            <p:nvPr userDrawn="1"/>
          </p:nvSpPr>
          <p:spPr>
            <a:xfrm>
              <a:off x="-578029" y="3612068"/>
              <a:ext cx="1151795" cy="1151795"/>
            </a:xfrm>
            <a:prstGeom prst="pie">
              <a:avLst>
                <a:gd name="adj1" fmla="val 16210634"/>
                <a:gd name="adj2" fmla="val 11496"/>
              </a:avLst>
            </a:prstGeom>
            <a:grpFill/>
            <a:ln w="1587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solidFill>
                  <a:schemeClr val="tx1"/>
                </a:solidFill>
                <a:latin typeface="Roboto" panose="02000000000000000000" pitchFamily="2" charset="0"/>
              </a:endParaRPr>
            </a:p>
          </p:txBody>
        </p:sp>
      </p:grpSp>
      <p:sp>
        <p:nvSpPr>
          <p:cNvPr id="8" name="Owal 7">
            <a:extLst>
              <a:ext uri="{FF2B5EF4-FFF2-40B4-BE49-F238E27FC236}">
                <a16:creationId xmlns:a16="http://schemas.microsoft.com/office/drawing/2014/main" id="{C513E0F7-E66C-304E-B97B-20723486779F}"/>
              </a:ext>
            </a:extLst>
          </p:cNvPr>
          <p:cNvSpPr/>
          <p:nvPr userDrawn="1"/>
        </p:nvSpPr>
        <p:spPr>
          <a:xfrm>
            <a:off x="1603161" y="5774039"/>
            <a:ext cx="230402" cy="230402"/>
          </a:xfrm>
          <a:prstGeom prst="ellipse">
            <a:avLst/>
          </a:prstGeom>
          <a:noFill/>
          <a:ln w="158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2" name="Łuk blokowy 11">
            <a:extLst>
              <a:ext uri="{FF2B5EF4-FFF2-40B4-BE49-F238E27FC236}">
                <a16:creationId xmlns:a16="http://schemas.microsoft.com/office/drawing/2014/main" id="{0AB4B053-3171-8848-A31C-D07379C72262}"/>
              </a:ext>
            </a:extLst>
          </p:cNvPr>
          <p:cNvSpPr/>
          <p:nvPr userDrawn="1"/>
        </p:nvSpPr>
        <p:spPr>
          <a:xfrm rot="5400000">
            <a:off x="10477301" y="2459843"/>
            <a:ext cx="3429397" cy="3429397"/>
          </a:xfrm>
          <a:prstGeom prst="blockArc">
            <a:avLst>
              <a:gd name="adj1" fmla="val 5422417"/>
              <a:gd name="adj2" fmla="val 10823754"/>
              <a:gd name="adj3" fmla="val 22168"/>
            </a:avLst>
          </a:prstGeom>
          <a:noFill/>
          <a:ln w="158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1"/>
              </a:solidFill>
              <a:latin typeface="Roboto" panose="02000000000000000000" pitchFamily="2" charset="0"/>
            </a:endParaRPr>
          </a:p>
        </p:txBody>
      </p:sp>
      <p:sp>
        <p:nvSpPr>
          <p:cNvPr id="13" name="Owal 12">
            <a:extLst>
              <a:ext uri="{FF2B5EF4-FFF2-40B4-BE49-F238E27FC236}">
                <a16:creationId xmlns:a16="http://schemas.microsoft.com/office/drawing/2014/main" id="{F0ED0A4B-ED71-4B4D-A4C8-06E0E6129783}"/>
              </a:ext>
            </a:extLst>
          </p:cNvPr>
          <p:cNvSpPr/>
          <p:nvPr userDrawn="1"/>
        </p:nvSpPr>
        <p:spPr>
          <a:xfrm>
            <a:off x="10137959" y="2357862"/>
            <a:ext cx="230402" cy="230402"/>
          </a:xfrm>
          <a:prstGeom prst="ellipse">
            <a:avLst/>
          </a:prstGeom>
          <a:noFill/>
          <a:ln w="158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4" name="Wycinek okręgu 10">
            <a:extLst>
              <a:ext uri="{FF2B5EF4-FFF2-40B4-BE49-F238E27FC236}">
                <a16:creationId xmlns:a16="http://schemas.microsoft.com/office/drawing/2014/main" id="{EB5BBA12-E7D3-394C-9B99-70183F507278}"/>
              </a:ext>
            </a:extLst>
          </p:cNvPr>
          <p:cNvSpPr/>
          <p:nvPr userDrawn="1"/>
        </p:nvSpPr>
        <p:spPr>
          <a:xfrm>
            <a:off x="11500428" y="3496287"/>
            <a:ext cx="1383141" cy="1383141"/>
          </a:xfrm>
          <a:prstGeom prst="pie">
            <a:avLst>
              <a:gd name="adj1" fmla="val 5379529"/>
              <a:gd name="adj2" fmla="val 10812821"/>
            </a:avLst>
          </a:prstGeom>
          <a:noFill/>
          <a:ln w="158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1"/>
              </a:solidFill>
              <a:latin typeface="Roboto" panose="02000000000000000000" pitchFamily="2" charset="0"/>
            </a:endParaRPr>
          </a:p>
        </p:txBody>
      </p:sp>
      <p:sp>
        <p:nvSpPr>
          <p:cNvPr id="11" name="Owal 10">
            <a:extLst>
              <a:ext uri="{FF2B5EF4-FFF2-40B4-BE49-F238E27FC236}">
                <a16:creationId xmlns:a16="http://schemas.microsoft.com/office/drawing/2014/main" id="{F3DD08B9-6953-0B4E-96CF-09A1987F3D27}"/>
              </a:ext>
            </a:extLst>
          </p:cNvPr>
          <p:cNvSpPr/>
          <p:nvPr userDrawn="1"/>
        </p:nvSpPr>
        <p:spPr>
          <a:xfrm>
            <a:off x="1203080" y="4653136"/>
            <a:ext cx="787626" cy="787626"/>
          </a:xfrm>
          <a:prstGeom prst="ellipse">
            <a:avLst/>
          </a:prstGeom>
          <a:noFill/>
          <a:ln w="158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5" name="Owal 14">
            <a:extLst>
              <a:ext uri="{FF2B5EF4-FFF2-40B4-BE49-F238E27FC236}">
                <a16:creationId xmlns:a16="http://schemas.microsoft.com/office/drawing/2014/main" id="{1BF1A2FB-368E-E347-9FF1-3858729CE533}"/>
              </a:ext>
            </a:extLst>
          </p:cNvPr>
          <p:cNvSpPr/>
          <p:nvPr userDrawn="1"/>
        </p:nvSpPr>
        <p:spPr>
          <a:xfrm>
            <a:off x="10211156" y="3022044"/>
            <a:ext cx="787626" cy="787626"/>
          </a:xfrm>
          <a:prstGeom prst="ellipse">
            <a:avLst/>
          </a:prstGeom>
          <a:noFill/>
          <a:ln w="158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pic>
        <p:nvPicPr>
          <p:cNvPr id="2" name="Obraz 13">
            <a:extLst>
              <a:ext uri="{FF2B5EF4-FFF2-40B4-BE49-F238E27FC236}">
                <a16:creationId xmlns:a16="http://schemas.microsoft.com/office/drawing/2014/main" id="{8F379096-A49B-8003-996E-3A30D013FEF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2852738"/>
            <a:ext cx="30480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3065649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ai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3">
            <a:extLst>
              <a:ext uri="{FF2B5EF4-FFF2-40B4-BE49-F238E27FC236}">
                <a16:creationId xmlns:a16="http://schemas.microsoft.com/office/drawing/2014/main" id="{9823545F-A895-1C4C-EB32-8B2590275E0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2852738"/>
            <a:ext cx="30480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70172781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lai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3">
            <a:extLst>
              <a:ext uri="{FF2B5EF4-FFF2-40B4-BE49-F238E27FC236}">
                <a16:creationId xmlns:a16="http://schemas.microsoft.com/office/drawing/2014/main" id="{9823545F-A895-1C4C-EB32-8B2590275E0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2852738"/>
            <a:ext cx="30480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33897804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aim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769E0573-EA7B-1556-9F39-35BB379A58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00600" y="2852738"/>
            <a:ext cx="30480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477314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BAFCE026-4EF2-3844-BB84-6450150A56FE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ymbol zastępczy tekstu 2">
            <a:extLst>
              <a:ext uri="{FF2B5EF4-FFF2-40B4-BE49-F238E27FC236}">
                <a16:creationId xmlns:a16="http://schemas.microsoft.com/office/drawing/2014/main" id="{18EAE6FF-A292-48B6-991D-FA193932CB5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5530" y="367811"/>
            <a:ext cx="6683373" cy="720725"/>
          </a:xfrm>
        </p:spPr>
        <p:txBody>
          <a:bodyPr anchor="b"/>
          <a:lstStyle>
            <a:lvl1pPr marL="0" indent="0" algn="r">
              <a:buNone/>
              <a:defRPr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Company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1882303-C680-4F5D-B0A8-6AF8C6DA20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3225799" cy="112498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1" name="Symbol zastępczy tekstu 24">
            <a:extLst>
              <a:ext uri="{FF2B5EF4-FFF2-40B4-BE49-F238E27FC236}">
                <a16:creationId xmlns:a16="http://schemas.microsoft.com/office/drawing/2014/main" id="{63EA5DF1-52D1-412B-A15A-D33D35032CB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1039" y="1772816"/>
            <a:ext cx="10829924" cy="4248466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110822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t - 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1039" y="6356350"/>
            <a:ext cx="576261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77399180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se Study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BAFCE026-4EF2-3844-BB84-6450150A56FE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ymbol zastępczy tekstu 2">
            <a:extLst>
              <a:ext uri="{FF2B5EF4-FFF2-40B4-BE49-F238E27FC236}">
                <a16:creationId xmlns:a16="http://schemas.microsoft.com/office/drawing/2014/main" id="{18EAE6FF-A292-48B6-991D-FA193932CB5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5530" y="367811"/>
            <a:ext cx="6683373" cy="720725"/>
          </a:xfrm>
        </p:spPr>
        <p:txBody>
          <a:bodyPr anchor="b"/>
          <a:lstStyle>
            <a:lvl1pPr marL="0" indent="0" algn="r">
              <a:buNone/>
              <a:defRPr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Company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1882303-C680-4F5D-B0A8-6AF8C6DA20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3225799" cy="112498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1" name="Symbol zastępczy tekstu 24">
            <a:extLst>
              <a:ext uri="{FF2B5EF4-FFF2-40B4-BE49-F238E27FC236}">
                <a16:creationId xmlns:a16="http://schemas.microsoft.com/office/drawing/2014/main" id="{63EA5DF1-52D1-412B-A15A-D33D35032CB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1039" y="1772816"/>
            <a:ext cx="5991224" cy="4248466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3" name="Symbol zastępczy obrazu 16">
            <a:extLst>
              <a:ext uri="{FF2B5EF4-FFF2-40B4-BE49-F238E27FC236}">
                <a16:creationId xmlns:a16="http://schemas.microsoft.com/office/drawing/2014/main" id="{9956A771-6C75-4386-82D0-452AD6D7BC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07848" y="1440119"/>
            <a:ext cx="4584152" cy="5417879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31353085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>
            <a:extLst>
              <a:ext uri="{FF2B5EF4-FFF2-40B4-BE49-F238E27FC236}">
                <a16:creationId xmlns:a16="http://schemas.microsoft.com/office/drawing/2014/main" id="{3E718497-76D2-E343-92DB-3FECF2610F19}"/>
              </a:ext>
            </a:extLst>
          </p:cNvPr>
          <p:cNvSpPr/>
          <p:nvPr userDrawn="1"/>
        </p:nvSpPr>
        <p:spPr>
          <a:xfrm flipH="1">
            <a:off x="7593012" y="1440120"/>
            <a:ext cx="4584151" cy="541787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D5BC453-CF0C-0747-9327-533554DAD3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3225799" cy="112498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5E6AFD9B-ADDC-DA43-BF3E-4D7180F2771E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ymbol zastępczy tekstu 24">
            <a:extLst>
              <a:ext uri="{FF2B5EF4-FFF2-40B4-BE49-F238E27FC236}">
                <a16:creationId xmlns:a16="http://schemas.microsoft.com/office/drawing/2014/main" id="{52206A45-3814-8C45-8FBE-FFC081DCBD5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85163" y="1772816"/>
            <a:ext cx="3225798" cy="4608512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1pPr>
            <a:lvl2pPr marL="685800" marR="0" indent="-228600" algn="l" defTabSz="91440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ClrTx/>
              <a:buSzPct val="90000"/>
              <a:buFont typeface="Wingdings" pitchFamily="2" charset="2"/>
              <a:buChar char="§"/>
              <a:tabLst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 marL="1600200" marR="0" indent="-228600" algn="l" defTabSz="91440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ClrTx/>
              <a:buSzPct val="90000"/>
              <a:buFont typeface="Wingdings" pitchFamily="2" charset="2"/>
              <a:buChar char="§"/>
              <a:tabLst/>
              <a:defRPr>
                <a:solidFill>
                  <a:schemeClr val="bg1"/>
                </a:solidFill>
              </a:defRPr>
            </a:lvl4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ClrTx/>
              <a:buSzPct val="90000"/>
              <a:buFont typeface="Wingdings" pitchFamily="2" charset="2"/>
              <a:buChar char="§"/>
              <a:tabLst/>
              <a:defRPr/>
            </a:pPr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ClrTx/>
              <a:buSzPct val="90000"/>
              <a:buFont typeface="Wingdings" pitchFamily="2" charset="2"/>
              <a:buChar char="§"/>
              <a:tabLst/>
              <a:defRPr/>
            </a:pPr>
            <a:endParaRPr lang="pl-PL" dirty="0"/>
          </a:p>
          <a:p>
            <a:pPr lvl="3"/>
            <a:endParaRPr lang="pl-PL" dirty="0"/>
          </a:p>
        </p:txBody>
      </p:sp>
      <p:sp>
        <p:nvSpPr>
          <p:cNvPr id="7" name="Symbol zastępczy tekstu 24">
            <a:extLst>
              <a:ext uri="{FF2B5EF4-FFF2-40B4-BE49-F238E27FC236}">
                <a16:creationId xmlns:a16="http://schemas.microsoft.com/office/drawing/2014/main" id="{FBCC023B-D613-4AC2-952E-3015D62E96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1039" y="1772816"/>
            <a:ext cx="6683373" cy="4608512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A9219418-DBB3-4C67-A1C8-A7EC5CC7D5F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5530" y="367811"/>
            <a:ext cx="6683373" cy="720725"/>
          </a:xfrm>
        </p:spPr>
        <p:txBody>
          <a:bodyPr anchor="b"/>
          <a:lstStyle>
            <a:lvl1pPr marL="0" indent="0" algn="r">
              <a:buNone/>
              <a:defRPr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Company </a:t>
            </a:r>
            <a:r>
              <a:rPr lang="pl-PL" dirty="0" err="1"/>
              <a:t>Name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5960789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se Study 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>
            <a:extLst>
              <a:ext uri="{FF2B5EF4-FFF2-40B4-BE49-F238E27FC236}">
                <a16:creationId xmlns:a16="http://schemas.microsoft.com/office/drawing/2014/main" id="{3E718497-76D2-E343-92DB-3FECF2610F19}"/>
              </a:ext>
            </a:extLst>
          </p:cNvPr>
          <p:cNvSpPr/>
          <p:nvPr userDrawn="1"/>
        </p:nvSpPr>
        <p:spPr>
          <a:xfrm flipH="1">
            <a:off x="7593012" y="1440120"/>
            <a:ext cx="4584151" cy="541787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D5BC453-CF0C-0747-9327-533554DAD3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3225799" cy="112498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5E6AFD9B-ADDC-DA43-BF3E-4D7180F2771E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ymbol zastępczy tekstu 24">
            <a:extLst>
              <a:ext uri="{FF2B5EF4-FFF2-40B4-BE49-F238E27FC236}">
                <a16:creationId xmlns:a16="http://schemas.microsoft.com/office/drawing/2014/main" id="{52206A45-3814-8C45-8FBE-FFC081DCBD5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85163" y="1772816"/>
            <a:ext cx="3225798" cy="4608512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1pPr>
            <a:lvl2pPr marL="685800" marR="0" indent="-228600" algn="l" defTabSz="91440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ClrTx/>
              <a:buSzPct val="90000"/>
              <a:buFont typeface="Wingdings" pitchFamily="2" charset="2"/>
              <a:buChar char="§"/>
              <a:tabLst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 marL="1600200" marR="0" indent="-228600" algn="l" defTabSz="91440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ClrTx/>
              <a:buSzPct val="90000"/>
              <a:buFont typeface="Wingdings" pitchFamily="2" charset="2"/>
              <a:buChar char="§"/>
              <a:tabLst/>
              <a:defRPr>
                <a:solidFill>
                  <a:schemeClr val="bg1"/>
                </a:solidFill>
              </a:defRPr>
            </a:lvl4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ClrTx/>
              <a:buSzPct val="90000"/>
              <a:buFont typeface="Wingdings" pitchFamily="2" charset="2"/>
              <a:buChar char="§"/>
              <a:tabLst/>
              <a:defRPr/>
            </a:pPr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ClrTx/>
              <a:buSzPct val="90000"/>
              <a:buFont typeface="Wingdings" pitchFamily="2" charset="2"/>
              <a:buChar char="§"/>
              <a:tabLst/>
              <a:defRPr/>
            </a:pPr>
            <a:endParaRPr lang="pl-PL" dirty="0"/>
          </a:p>
          <a:p>
            <a:pPr lvl="3"/>
            <a:endParaRPr lang="pl-PL" dirty="0"/>
          </a:p>
        </p:txBody>
      </p:sp>
      <p:sp>
        <p:nvSpPr>
          <p:cNvPr id="7" name="Symbol zastępczy tekstu 24">
            <a:extLst>
              <a:ext uri="{FF2B5EF4-FFF2-40B4-BE49-F238E27FC236}">
                <a16:creationId xmlns:a16="http://schemas.microsoft.com/office/drawing/2014/main" id="{FBCC023B-D613-4AC2-952E-3015D62E96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1039" y="1772816"/>
            <a:ext cx="6683373" cy="4608512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A9219418-DBB3-4C67-A1C8-A7EC5CC7D5F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25530" y="367811"/>
            <a:ext cx="6683373" cy="720725"/>
          </a:xfrm>
        </p:spPr>
        <p:txBody>
          <a:bodyPr anchor="b"/>
          <a:lstStyle>
            <a:lvl1pPr marL="0" indent="0" algn="r">
              <a:buNone/>
              <a:defRPr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pl-PL" dirty="0"/>
              <a:t>Company </a:t>
            </a:r>
            <a:r>
              <a:rPr lang="pl-PL" dirty="0" err="1"/>
              <a:t>Name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15649207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creenshot [1]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>
            <a:extLst>
              <a:ext uri="{FF2B5EF4-FFF2-40B4-BE49-F238E27FC236}">
                <a16:creationId xmlns:a16="http://schemas.microsoft.com/office/drawing/2014/main" id="{13F8D2B0-C665-4D49-A6E1-3E8BC323565C}"/>
              </a:ext>
            </a:extLst>
          </p:cNvPr>
          <p:cNvSpPr/>
          <p:nvPr userDrawn="1"/>
        </p:nvSpPr>
        <p:spPr>
          <a:xfrm>
            <a:off x="0" y="2204864"/>
            <a:ext cx="12192000" cy="46531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 algn="ctr">
              <a:defRPr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0" name="Symbol zastępczy obrazu 16">
            <a:extLst>
              <a:ext uri="{FF2B5EF4-FFF2-40B4-BE49-F238E27FC236}">
                <a16:creationId xmlns:a16="http://schemas.microsoft.com/office/drawing/2014/main" id="{63A26C36-8B29-A645-BEE4-B0E7EDC64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81038" y="1628800"/>
            <a:ext cx="10829925" cy="6094538"/>
          </a:xfrm>
          <a:prstGeom prst="roundRect">
            <a:avLst>
              <a:gd name="adj" fmla="val 0"/>
            </a:avLst>
          </a:prstGeom>
          <a:solidFill>
            <a:schemeClr val="tx2">
              <a:lumMod val="20000"/>
              <a:lumOff val="80000"/>
            </a:schemeClr>
          </a:solidFill>
          <a:ln w="38100">
            <a:noFill/>
          </a:ln>
          <a:effectLst>
            <a:outerShdw blurRad="50800" dist="38100" dir="2700000" sx="101000" sy="101000" algn="tl" rotWithShape="0">
              <a:srgbClr val="152A4F">
                <a:alpha val="10000"/>
              </a:srgbClr>
            </a:outerShdw>
          </a:effectLst>
        </p:spPr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marL="0" indent="0" algn="ctr">
              <a:buNone/>
              <a:defRPr lang="pl-PL" sz="26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screenshot</a:t>
            </a:r>
            <a:endParaRPr lang="pl-PL" dirty="0"/>
          </a:p>
        </p:txBody>
      </p:sp>
      <p:cxnSp>
        <p:nvCxnSpPr>
          <p:cNvPr id="6" name="Łącznik prosty 5">
            <a:extLst>
              <a:ext uri="{FF2B5EF4-FFF2-40B4-BE49-F238E27FC236}">
                <a16:creationId xmlns:a16="http://schemas.microsoft.com/office/drawing/2014/main" id="{9401177D-5323-9947-9AD8-02AD9490F140}"/>
              </a:ext>
            </a:extLst>
          </p:cNvPr>
          <p:cNvCxnSpPr>
            <a:cxnSpLocks/>
          </p:cNvCxnSpPr>
          <p:nvPr userDrawn="1"/>
        </p:nvCxnSpPr>
        <p:spPr>
          <a:xfrm flipH="1">
            <a:off x="5121276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1709873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creenshot [2]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>
            <a:extLst>
              <a:ext uri="{FF2B5EF4-FFF2-40B4-BE49-F238E27FC236}">
                <a16:creationId xmlns:a16="http://schemas.microsoft.com/office/drawing/2014/main" id="{13F8D2B0-C665-4D49-A6E1-3E8BC323565C}"/>
              </a:ext>
            </a:extLst>
          </p:cNvPr>
          <p:cNvSpPr/>
          <p:nvPr userDrawn="1"/>
        </p:nvSpPr>
        <p:spPr>
          <a:xfrm>
            <a:off x="0" y="2204864"/>
            <a:ext cx="12192000" cy="46531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 algn="ctr">
              <a:defRPr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0" name="Symbol zastępczy obrazu 16">
            <a:extLst>
              <a:ext uri="{FF2B5EF4-FFF2-40B4-BE49-F238E27FC236}">
                <a16:creationId xmlns:a16="http://schemas.microsoft.com/office/drawing/2014/main" id="{63A26C36-8B29-A645-BEE4-B0E7EDC64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81038" y="1628800"/>
            <a:ext cx="5299075" cy="6094538"/>
          </a:xfrm>
          <a:prstGeom prst="roundRect">
            <a:avLst>
              <a:gd name="adj" fmla="val 0"/>
            </a:avLst>
          </a:prstGeom>
          <a:solidFill>
            <a:schemeClr val="tx2">
              <a:lumMod val="20000"/>
              <a:lumOff val="80000"/>
            </a:schemeClr>
          </a:solidFill>
          <a:ln w="38100">
            <a:noFill/>
          </a:ln>
          <a:effectLst>
            <a:outerShdw blurRad="50800" dist="38100" dir="2700000" sx="101000" sy="101000" algn="tl" rotWithShape="0">
              <a:srgbClr val="152A4F">
                <a:alpha val="10000"/>
              </a:srgbClr>
            </a:outerShdw>
          </a:effectLst>
        </p:spPr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marL="0" indent="0" algn="ctr">
              <a:buNone/>
              <a:defRPr lang="pl-PL" sz="26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screenshot</a:t>
            </a:r>
            <a:endParaRPr lang="pl-PL" dirty="0"/>
          </a:p>
        </p:txBody>
      </p:sp>
      <p:sp>
        <p:nvSpPr>
          <p:cNvPr id="6" name="Symbol zastępczy obrazu 16">
            <a:extLst>
              <a:ext uri="{FF2B5EF4-FFF2-40B4-BE49-F238E27FC236}">
                <a16:creationId xmlns:a16="http://schemas.microsoft.com/office/drawing/2014/main" id="{7A8BADC1-014D-4DA2-B80C-04883C6B03F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11887" y="1628800"/>
            <a:ext cx="5299075" cy="6094538"/>
          </a:xfrm>
          <a:prstGeom prst="roundRect">
            <a:avLst>
              <a:gd name="adj" fmla="val 0"/>
            </a:avLst>
          </a:prstGeom>
          <a:solidFill>
            <a:schemeClr val="tx2">
              <a:lumMod val="20000"/>
              <a:lumOff val="80000"/>
            </a:schemeClr>
          </a:solidFill>
          <a:ln w="38100">
            <a:noFill/>
          </a:ln>
          <a:effectLst>
            <a:outerShdw blurRad="50800" dist="38100" dir="2700000" sx="101000" sy="101000" algn="tl" rotWithShape="0">
              <a:srgbClr val="152A4F">
                <a:alpha val="10000"/>
              </a:srgbClr>
            </a:outerShdw>
          </a:effectLst>
        </p:spPr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marL="0" indent="0" algn="ctr">
              <a:buNone/>
              <a:defRPr lang="pl-PL" sz="26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screenshot</a:t>
            </a:r>
            <a:endParaRPr lang="pl-PL" dirty="0"/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763AC4CD-782C-C746-8248-820DD1B486F9}"/>
              </a:ext>
            </a:extLst>
          </p:cNvPr>
          <p:cNvCxnSpPr>
            <a:cxnSpLocks/>
          </p:cNvCxnSpPr>
          <p:nvPr userDrawn="1"/>
        </p:nvCxnSpPr>
        <p:spPr>
          <a:xfrm flipH="1">
            <a:off x="5121276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0670606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Screensho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>
            <a:extLst>
              <a:ext uri="{FF2B5EF4-FFF2-40B4-BE49-F238E27FC236}">
                <a16:creationId xmlns:a16="http://schemas.microsoft.com/office/drawing/2014/main" id="{13F8D2B0-C665-4D49-A6E1-3E8BC323565C}"/>
              </a:ext>
            </a:extLst>
          </p:cNvPr>
          <p:cNvSpPr/>
          <p:nvPr userDrawn="1"/>
        </p:nvSpPr>
        <p:spPr>
          <a:xfrm>
            <a:off x="0" y="2204864"/>
            <a:ext cx="12192000" cy="46531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0" name="Symbol zastępczy obrazu 16">
            <a:extLst>
              <a:ext uri="{FF2B5EF4-FFF2-40B4-BE49-F238E27FC236}">
                <a16:creationId xmlns:a16="http://schemas.microsoft.com/office/drawing/2014/main" id="{63A26C36-8B29-A645-BEE4-B0E7EDC64AE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tx2">
              <a:lumMod val="20000"/>
              <a:lumOff val="80000"/>
            </a:schemeClr>
          </a:solidFill>
          <a:ln w="38100">
            <a:noFill/>
          </a:ln>
          <a:effectLst/>
        </p:spPr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marL="0" indent="0" algn="ctr">
              <a:buNone/>
              <a:defRPr lang="pl-PL" sz="26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screenshot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88741685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creenshot [e]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>
            <a:extLst>
              <a:ext uri="{FF2B5EF4-FFF2-40B4-BE49-F238E27FC236}">
                <a16:creationId xmlns:a16="http://schemas.microsoft.com/office/drawing/2014/main" id="{13F8D2B0-C665-4D49-A6E1-3E8BC323565C}"/>
              </a:ext>
            </a:extLst>
          </p:cNvPr>
          <p:cNvSpPr/>
          <p:nvPr userDrawn="1"/>
        </p:nvSpPr>
        <p:spPr>
          <a:xfrm>
            <a:off x="0" y="2204864"/>
            <a:ext cx="12192000" cy="46531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 algn="ctr">
              <a:defRPr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763AC4CD-782C-C746-8248-820DD1B486F9}"/>
              </a:ext>
            </a:extLst>
          </p:cNvPr>
          <p:cNvCxnSpPr>
            <a:cxnSpLocks/>
          </p:cNvCxnSpPr>
          <p:nvPr userDrawn="1"/>
        </p:nvCxnSpPr>
        <p:spPr>
          <a:xfrm flipH="1">
            <a:off x="5121276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9542853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okc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rostokąt 17">
            <a:extLst>
              <a:ext uri="{FF2B5EF4-FFF2-40B4-BE49-F238E27FC236}">
                <a16:creationId xmlns:a16="http://schemas.microsoft.com/office/drawing/2014/main" id="{FCA21E4B-539A-E246-A6C0-497C7C076079}"/>
              </a:ext>
            </a:extLst>
          </p:cNvPr>
          <p:cNvSpPr/>
          <p:nvPr userDrawn="1"/>
        </p:nvSpPr>
        <p:spPr>
          <a:xfrm flipH="1">
            <a:off x="7593011" y="0"/>
            <a:ext cx="4598987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1" name="Tytuł 1">
            <a:extLst>
              <a:ext uri="{FF2B5EF4-FFF2-40B4-BE49-F238E27FC236}">
                <a16:creationId xmlns:a16="http://schemas.microsoft.com/office/drawing/2014/main" id="{2CFC75B4-16A8-E64E-8565-F359A10CC3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2" y="332656"/>
            <a:ext cx="4604568" cy="1800437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6" name="Łącznik prosty 15">
            <a:extLst>
              <a:ext uri="{FF2B5EF4-FFF2-40B4-BE49-F238E27FC236}">
                <a16:creationId xmlns:a16="http://schemas.microsoft.com/office/drawing/2014/main" id="{E529DA56-9F06-3F49-BAC8-D923B0B23B29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ymbol zastępczy tekstu 24">
            <a:extLst>
              <a:ext uri="{FF2B5EF4-FFF2-40B4-BE49-F238E27FC236}">
                <a16:creationId xmlns:a16="http://schemas.microsoft.com/office/drawing/2014/main" id="{CF9C1F5F-1F23-AA4F-B6D7-4C4346DCB2C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40" y="2492896"/>
            <a:ext cx="4608510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36847670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Mokc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rostokąt 17">
            <a:extLst>
              <a:ext uri="{FF2B5EF4-FFF2-40B4-BE49-F238E27FC236}">
                <a16:creationId xmlns:a16="http://schemas.microsoft.com/office/drawing/2014/main" id="{FCA21E4B-539A-E246-A6C0-497C7C076079}"/>
              </a:ext>
            </a:extLst>
          </p:cNvPr>
          <p:cNvSpPr/>
          <p:nvPr userDrawn="1"/>
        </p:nvSpPr>
        <p:spPr>
          <a:xfrm flipH="1">
            <a:off x="7593011" y="0"/>
            <a:ext cx="4598987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1" name="Tytuł 1">
            <a:extLst>
              <a:ext uri="{FF2B5EF4-FFF2-40B4-BE49-F238E27FC236}">
                <a16:creationId xmlns:a16="http://schemas.microsoft.com/office/drawing/2014/main" id="{2CFC75B4-16A8-E64E-8565-F359A10CC3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2" y="332656"/>
            <a:ext cx="4604568" cy="1800437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6" name="Łącznik prosty 15">
            <a:extLst>
              <a:ext uri="{FF2B5EF4-FFF2-40B4-BE49-F238E27FC236}">
                <a16:creationId xmlns:a16="http://schemas.microsoft.com/office/drawing/2014/main" id="{E529DA56-9F06-3F49-BAC8-D923B0B23B29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ymbol zastępczy tekstu 24">
            <a:extLst>
              <a:ext uri="{FF2B5EF4-FFF2-40B4-BE49-F238E27FC236}">
                <a16:creationId xmlns:a16="http://schemas.microsoft.com/office/drawing/2014/main" id="{CF9C1F5F-1F23-AA4F-B6D7-4C4346DCB2C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40" y="2492896"/>
            <a:ext cx="4608510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50748089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ockup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ytuł 1">
            <a:extLst>
              <a:ext uri="{FF2B5EF4-FFF2-40B4-BE49-F238E27FC236}">
                <a16:creationId xmlns:a16="http://schemas.microsoft.com/office/drawing/2014/main" id="{2CFC75B4-16A8-E64E-8565-F359A10CC3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2" y="332656"/>
            <a:ext cx="4604568" cy="1800437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6" name="Łącznik prosty 15">
            <a:extLst>
              <a:ext uri="{FF2B5EF4-FFF2-40B4-BE49-F238E27FC236}">
                <a16:creationId xmlns:a16="http://schemas.microsoft.com/office/drawing/2014/main" id="{E529DA56-9F06-3F49-BAC8-D923B0B23B29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ymbol zastępczy tekstu 24">
            <a:extLst>
              <a:ext uri="{FF2B5EF4-FFF2-40B4-BE49-F238E27FC236}">
                <a16:creationId xmlns:a16="http://schemas.microsoft.com/office/drawing/2014/main" id="{CF9C1F5F-1F23-AA4F-B6D7-4C4346DCB2C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40" y="2492896"/>
            <a:ext cx="4608510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845356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1039" y="6356350"/>
            <a:ext cx="576261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60C15C8-E7C2-2947-964A-78AEBFC027D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1039" y="1484784"/>
            <a:ext cx="5299074" cy="4608512"/>
          </a:xfrm>
        </p:spPr>
        <p:txBody>
          <a:bodyPr vert="horz" lIns="0" tIns="45720" rIns="0" bIns="45720" rtlCol="0">
            <a:normAutofit/>
          </a:bodyPr>
          <a:lstStyle>
            <a:lvl1pPr>
              <a:defRPr lang="pl-PL" dirty="0"/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BAFCE026-4EF2-3844-BB84-6450150A56FE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738BB78-ECD9-493D-A3D0-C1B8F90CD26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11889" y="1491857"/>
            <a:ext cx="5299074" cy="4608512"/>
          </a:xfrm>
        </p:spPr>
        <p:txBody>
          <a:bodyPr vert="horz" lIns="0" tIns="45720" rIns="0" bIns="45720" rtlCol="0">
            <a:normAutofit/>
          </a:bodyPr>
          <a:lstStyle>
            <a:lvl1pPr>
              <a:defRPr lang="pl-PL" dirty="0"/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26818345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okcup mob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rostokąt 17">
            <a:extLst>
              <a:ext uri="{FF2B5EF4-FFF2-40B4-BE49-F238E27FC236}">
                <a16:creationId xmlns:a16="http://schemas.microsoft.com/office/drawing/2014/main" id="{FCA21E4B-539A-E246-A6C0-497C7C076079}"/>
              </a:ext>
            </a:extLst>
          </p:cNvPr>
          <p:cNvSpPr/>
          <p:nvPr userDrawn="1"/>
        </p:nvSpPr>
        <p:spPr>
          <a:xfrm flipH="1">
            <a:off x="8975724" y="0"/>
            <a:ext cx="3216273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1" name="Tytuł 1">
            <a:extLst>
              <a:ext uri="{FF2B5EF4-FFF2-40B4-BE49-F238E27FC236}">
                <a16:creationId xmlns:a16="http://schemas.microsoft.com/office/drawing/2014/main" id="{2CFC75B4-16A8-E64E-8565-F359A10CC3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1" y="332656"/>
            <a:ext cx="5987281" cy="1800437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2" name="Symbol zastępczy obrazu 16">
            <a:extLst>
              <a:ext uri="{FF2B5EF4-FFF2-40B4-BE49-F238E27FC236}">
                <a16:creationId xmlns:a16="http://schemas.microsoft.com/office/drawing/2014/main" id="{9F131E1A-6CBB-A746-A3D8-629F0B9CE3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379969" y="584684"/>
            <a:ext cx="2772308" cy="5688632"/>
          </a:xfrm>
          <a:prstGeom prst="roundRect">
            <a:avLst>
              <a:gd name="adj" fmla="val 13142"/>
            </a:avLst>
          </a:prstGeom>
          <a:solidFill>
            <a:schemeClr val="tx2">
              <a:lumMod val="20000"/>
              <a:lumOff val="80000"/>
            </a:schemeClr>
          </a:solidFill>
          <a:ln w="88900">
            <a:solidFill>
              <a:srgbClr val="1E1E1F"/>
            </a:solidFill>
          </a:ln>
        </p:spPr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marL="0" indent="0" algn="ctr">
              <a:buNone/>
              <a:defRPr lang="pl-PL" sz="26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a </a:t>
            </a:r>
            <a:r>
              <a:rPr lang="pl-PL" dirty="0" err="1"/>
              <a:t>screenshot</a:t>
            </a:r>
            <a:endParaRPr lang="pl-PL" dirty="0"/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F93BE376-D344-A440-8529-CC7350687175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Symbol zastępczy tekstu 24">
            <a:extLst>
              <a:ext uri="{FF2B5EF4-FFF2-40B4-BE49-F238E27FC236}">
                <a16:creationId xmlns:a16="http://schemas.microsoft.com/office/drawing/2014/main" id="{626145EF-6C92-B546-BFA6-B9A715EF9F8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2492896"/>
            <a:ext cx="5992407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29544966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Mokcup mob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rostokąt 17">
            <a:extLst>
              <a:ext uri="{FF2B5EF4-FFF2-40B4-BE49-F238E27FC236}">
                <a16:creationId xmlns:a16="http://schemas.microsoft.com/office/drawing/2014/main" id="{FCA21E4B-539A-E246-A6C0-497C7C076079}"/>
              </a:ext>
            </a:extLst>
          </p:cNvPr>
          <p:cNvSpPr/>
          <p:nvPr userDrawn="1"/>
        </p:nvSpPr>
        <p:spPr>
          <a:xfrm flipH="1">
            <a:off x="8975724" y="0"/>
            <a:ext cx="321627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1" name="Tytuł 1">
            <a:extLst>
              <a:ext uri="{FF2B5EF4-FFF2-40B4-BE49-F238E27FC236}">
                <a16:creationId xmlns:a16="http://schemas.microsoft.com/office/drawing/2014/main" id="{2CFC75B4-16A8-E64E-8565-F359A10CC3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1" y="332656"/>
            <a:ext cx="5987281" cy="1800437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2" name="Symbol zastępczy obrazu 16">
            <a:extLst>
              <a:ext uri="{FF2B5EF4-FFF2-40B4-BE49-F238E27FC236}">
                <a16:creationId xmlns:a16="http://schemas.microsoft.com/office/drawing/2014/main" id="{9F131E1A-6CBB-A746-A3D8-629F0B9CE3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379969" y="584684"/>
            <a:ext cx="2772308" cy="5688632"/>
          </a:xfrm>
          <a:prstGeom prst="roundRect">
            <a:avLst>
              <a:gd name="adj" fmla="val 13142"/>
            </a:avLst>
          </a:prstGeom>
          <a:solidFill>
            <a:schemeClr val="tx2">
              <a:lumMod val="20000"/>
              <a:lumOff val="80000"/>
            </a:schemeClr>
          </a:solidFill>
          <a:ln w="88900">
            <a:solidFill>
              <a:srgbClr val="1E1E1F"/>
            </a:solidFill>
          </a:ln>
        </p:spPr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marL="0" indent="0" algn="ctr">
              <a:buNone/>
              <a:defRPr lang="pl-PL" sz="26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a </a:t>
            </a:r>
            <a:r>
              <a:rPr lang="pl-PL" dirty="0" err="1"/>
              <a:t>screenshot</a:t>
            </a:r>
            <a:endParaRPr lang="pl-PL" dirty="0"/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F93BE376-D344-A440-8529-CC7350687175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Symbol zastępczy tekstu 24">
            <a:extLst>
              <a:ext uri="{FF2B5EF4-FFF2-40B4-BE49-F238E27FC236}">
                <a16:creationId xmlns:a16="http://schemas.microsoft.com/office/drawing/2014/main" id="{626145EF-6C92-B546-BFA6-B9A715EF9F8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2492896"/>
            <a:ext cx="5992407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64595138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okcup tab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rostokąt 17">
            <a:extLst>
              <a:ext uri="{FF2B5EF4-FFF2-40B4-BE49-F238E27FC236}">
                <a16:creationId xmlns:a16="http://schemas.microsoft.com/office/drawing/2014/main" id="{FCA21E4B-539A-E246-A6C0-497C7C076079}"/>
              </a:ext>
            </a:extLst>
          </p:cNvPr>
          <p:cNvSpPr/>
          <p:nvPr userDrawn="1"/>
        </p:nvSpPr>
        <p:spPr>
          <a:xfrm flipH="1">
            <a:off x="7593011" y="0"/>
            <a:ext cx="4598987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1" name="Tytuł 1">
            <a:extLst>
              <a:ext uri="{FF2B5EF4-FFF2-40B4-BE49-F238E27FC236}">
                <a16:creationId xmlns:a16="http://schemas.microsoft.com/office/drawing/2014/main" id="{2CFC75B4-16A8-E64E-8565-F359A10CC3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2" y="332656"/>
            <a:ext cx="5292594" cy="1800437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48B2AC91-D726-4A44-B02C-B33F2CF37914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ymbol zastępczy tekstu 24">
            <a:extLst>
              <a:ext uri="{FF2B5EF4-FFF2-40B4-BE49-F238E27FC236}">
                <a16:creationId xmlns:a16="http://schemas.microsoft.com/office/drawing/2014/main" id="{C4F3B0B9-E873-F742-BEBE-F6F6CD5D76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2492896"/>
            <a:ext cx="5299073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2" name="Zaokrąglony prostokąt 11">
            <a:extLst>
              <a:ext uri="{FF2B5EF4-FFF2-40B4-BE49-F238E27FC236}">
                <a16:creationId xmlns:a16="http://schemas.microsoft.com/office/drawing/2014/main" id="{81E6F7D0-86BA-7F4C-ADC8-4A084AFE3E61}"/>
              </a:ext>
            </a:extLst>
          </p:cNvPr>
          <p:cNvSpPr/>
          <p:nvPr userDrawn="1"/>
        </p:nvSpPr>
        <p:spPr>
          <a:xfrm>
            <a:off x="6296991" y="548680"/>
            <a:ext cx="4521822" cy="5760637"/>
          </a:xfrm>
          <a:prstGeom prst="roundRect">
            <a:avLst>
              <a:gd name="adj" fmla="val 3595"/>
            </a:avLst>
          </a:prstGeom>
          <a:solidFill>
            <a:srgbClr val="1E1E1F"/>
          </a:solidFill>
          <a:ln w="38100">
            <a:solidFill>
              <a:srgbClr val="1E1E1F"/>
            </a:solidFill>
          </a:ln>
        </p:spPr>
        <p:txBody>
          <a:bodyPr vert="horz" lIns="0" tIns="45720" rIns="0" bIns="45720" rtlCol="0" anchor="ctr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 sz="2000" b="0" dirty="0">
              <a:solidFill>
                <a:schemeClr val="accent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Symbol zastępczy obrazu 16">
            <a:extLst>
              <a:ext uri="{FF2B5EF4-FFF2-40B4-BE49-F238E27FC236}">
                <a16:creationId xmlns:a16="http://schemas.microsoft.com/office/drawing/2014/main" id="{5E173F22-136C-214D-9CE8-47E694FBA40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431936" y="692696"/>
            <a:ext cx="4248472" cy="5463505"/>
          </a:xfrm>
          <a:prstGeom prst="roundRect">
            <a:avLst>
              <a:gd name="adj" fmla="val 452"/>
            </a:avLst>
          </a:prstGeom>
          <a:solidFill>
            <a:schemeClr val="tx2">
              <a:lumMod val="20000"/>
              <a:lumOff val="80000"/>
            </a:schemeClr>
          </a:solidFill>
          <a:ln w="38100">
            <a:noFill/>
          </a:ln>
        </p:spPr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marL="228600" indent="-228600" algn="ctr">
              <a:buNone/>
              <a:defRPr lang="pl-PL" sz="26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screenshot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22732194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Mokcup tab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rostokąt 17">
            <a:extLst>
              <a:ext uri="{FF2B5EF4-FFF2-40B4-BE49-F238E27FC236}">
                <a16:creationId xmlns:a16="http://schemas.microsoft.com/office/drawing/2014/main" id="{FCA21E4B-539A-E246-A6C0-497C7C076079}"/>
              </a:ext>
            </a:extLst>
          </p:cNvPr>
          <p:cNvSpPr/>
          <p:nvPr userDrawn="1"/>
        </p:nvSpPr>
        <p:spPr>
          <a:xfrm flipH="1">
            <a:off x="7593011" y="0"/>
            <a:ext cx="4598987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1" name="Tytuł 1">
            <a:extLst>
              <a:ext uri="{FF2B5EF4-FFF2-40B4-BE49-F238E27FC236}">
                <a16:creationId xmlns:a16="http://schemas.microsoft.com/office/drawing/2014/main" id="{2CFC75B4-16A8-E64E-8565-F359A10CC3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2" y="332656"/>
            <a:ext cx="5292594" cy="1800437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48B2AC91-D726-4A44-B02C-B33F2CF37914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ymbol zastępczy tekstu 24">
            <a:extLst>
              <a:ext uri="{FF2B5EF4-FFF2-40B4-BE49-F238E27FC236}">
                <a16:creationId xmlns:a16="http://schemas.microsoft.com/office/drawing/2014/main" id="{C4F3B0B9-E873-F742-BEBE-F6F6CD5D76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2492896"/>
            <a:ext cx="5299073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2" name="Zaokrąglony prostokąt 11">
            <a:extLst>
              <a:ext uri="{FF2B5EF4-FFF2-40B4-BE49-F238E27FC236}">
                <a16:creationId xmlns:a16="http://schemas.microsoft.com/office/drawing/2014/main" id="{81E6F7D0-86BA-7F4C-ADC8-4A084AFE3E61}"/>
              </a:ext>
            </a:extLst>
          </p:cNvPr>
          <p:cNvSpPr/>
          <p:nvPr userDrawn="1"/>
        </p:nvSpPr>
        <p:spPr>
          <a:xfrm>
            <a:off x="6296991" y="548680"/>
            <a:ext cx="4521822" cy="5760637"/>
          </a:xfrm>
          <a:prstGeom prst="roundRect">
            <a:avLst>
              <a:gd name="adj" fmla="val 3595"/>
            </a:avLst>
          </a:prstGeom>
          <a:solidFill>
            <a:srgbClr val="1E1E1F"/>
          </a:solidFill>
          <a:ln w="38100">
            <a:solidFill>
              <a:srgbClr val="1E1E1F"/>
            </a:solidFill>
          </a:ln>
        </p:spPr>
        <p:txBody>
          <a:bodyPr vert="horz" lIns="0" tIns="45720" rIns="0" bIns="45720" rtlCol="0" anchor="ctr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 sz="2000" b="0" dirty="0">
              <a:solidFill>
                <a:schemeClr val="accent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Symbol zastępczy obrazu 16">
            <a:extLst>
              <a:ext uri="{FF2B5EF4-FFF2-40B4-BE49-F238E27FC236}">
                <a16:creationId xmlns:a16="http://schemas.microsoft.com/office/drawing/2014/main" id="{5E173F22-136C-214D-9CE8-47E694FBA40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431936" y="692696"/>
            <a:ext cx="4248472" cy="5463505"/>
          </a:xfrm>
          <a:prstGeom prst="roundRect">
            <a:avLst>
              <a:gd name="adj" fmla="val 452"/>
            </a:avLst>
          </a:prstGeom>
          <a:solidFill>
            <a:schemeClr val="tx2">
              <a:lumMod val="20000"/>
              <a:lumOff val="80000"/>
            </a:schemeClr>
          </a:solidFill>
          <a:ln w="38100">
            <a:noFill/>
          </a:ln>
        </p:spPr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marL="228600" indent="-228600" algn="ctr">
              <a:buNone/>
              <a:defRPr lang="pl-PL" sz="26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screenshot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16807740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okcup noteboo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rostokąt 17">
            <a:extLst>
              <a:ext uri="{FF2B5EF4-FFF2-40B4-BE49-F238E27FC236}">
                <a16:creationId xmlns:a16="http://schemas.microsoft.com/office/drawing/2014/main" id="{FCA21E4B-539A-E246-A6C0-497C7C076079}"/>
              </a:ext>
            </a:extLst>
          </p:cNvPr>
          <p:cNvSpPr/>
          <p:nvPr userDrawn="1"/>
        </p:nvSpPr>
        <p:spPr>
          <a:xfrm flipH="1">
            <a:off x="7593011" y="0"/>
            <a:ext cx="4598987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1" name="Tytuł 1">
            <a:extLst>
              <a:ext uri="{FF2B5EF4-FFF2-40B4-BE49-F238E27FC236}">
                <a16:creationId xmlns:a16="http://schemas.microsoft.com/office/drawing/2014/main" id="{2CFC75B4-16A8-E64E-8565-F359A10CC3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2" y="332656"/>
            <a:ext cx="5294540" cy="1800437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3" name="Zaokrąglony prostokąt 12">
            <a:extLst>
              <a:ext uri="{FF2B5EF4-FFF2-40B4-BE49-F238E27FC236}">
                <a16:creationId xmlns:a16="http://schemas.microsoft.com/office/drawing/2014/main" id="{6AA9B8ED-FAD5-E947-B246-CFD05C25D3A4}"/>
              </a:ext>
            </a:extLst>
          </p:cNvPr>
          <p:cNvSpPr/>
          <p:nvPr userDrawn="1"/>
        </p:nvSpPr>
        <p:spPr>
          <a:xfrm>
            <a:off x="6744072" y="1530678"/>
            <a:ext cx="6461354" cy="3723822"/>
          </a:xfrm>
          <a:prstGeom prst="roundRect">
            <a:avLst>
              <a:gd name="adj" fmla="val 3595"/>
            </a:avLst>
          </a:prstGeom>
          <a:solidFill>
            <a:srgbClr val="1E1E1F"/>
          </a:solidFill>
          <a:ln w="38100">
            <a:solidFill>
              <a:srgbClr val="1E1E1F"/>
            </a:solidFill>
          </a:ln>
        </p:spPr>
        <p:txBody>
          <a:bodyPr vert="horz" lIns="0" tIns="45720" rIns="0" bIns="45720" rtlCol="0" anchor="ctr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 sz="2000" b="0" dirty="0">
              <a:solidFill>
                <a:schemeClr val="accent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Symbol zastępczy obrazu 16">
            <a:extLst>
              <a:ext uri="{FF2B5EF4-FFF2-40B4-BE49-F238E27FC236}">
                <a16:creationId xmlns:a16="http://schemas.microsoft.com/office/drawing/2014/main" id="{CEADDEE2-D7D2-5248-B308-0E1D7359F65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840517" y="1628800"/>
            <a:ext cx="6268465" cy="3527577"/>
          </a:xfrm>
          <a:prstGeom prst="roundRect">
            <a:avLst>
              <a:gd name="adj" fmla="val 2234"/>
            </a:avLst>
          </a:prstGeom>
          <a:solidFill>
            <a:schemeClr val="tx2">
              <a:lumMod val="20000"/>
              <a:lumOff val="80000"/>
            </a:schemeClr>
          </a:solidFill>
          <a:ln w="38100">
            <a:noFill/>
          </a:ln>
        </p:spPr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marL="228600" indent="-228600" algn="ctr">
              <a:buNone/>
              <a:defRPr lang="pl-PL" sz="26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screenshot</a:t>
            </a:r>
            <a:r>
              <a:rPr lang="pl-PL" dirty="0"/>
              <a:t> 16:9</a:t>
            </a:r>
          </a:p>
        </p:txBody>
      </p:sp>
      <p:pic>
        <p:nvPicPr>
          <p:cNvPr id="15" name="Obraz 14">
            <a:extLst>
              <a:ext uri="{FF2B5EF4-FFF2-40B4-BE49-F238E27FC236}">
                <a16:creationId xmlns:a16="http://schemas.microsoft.com/office/drawing/2014/main" id="{9326D16B-20C4-6345-9C50-1F4735DC85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50214" y="5254499"/>
            <a:ext cx="9984432" cy="744181"/>
          </a:xfrm>
          <a:prstGeom prst="rect">
            <a:avLst/>
          </a:prstGeom>
        </p:spPr>
      </p:pic>
      <p:cxnSp>
        <p:nvCxnSpPr>
          <p:cNvPr id="16" name="Łącznik prosty 15">
            <a:extLst>
              <a:ext uri="{FF2B5EF4-FFF2-40B4-BE49-F238E27FC236}">
                <a16:creationId xmlns:a16="http://schemas.microsoft.com/office/drawing/2014/main" id="{E529DA56-9F06-3F49-BAC8-D923B0B23B29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ymbol zastępczy tekstu 24">
            <a:extLst>
              <a:ext uri="{FF2B5EF4-FFF2-40B4-BE49-F238E27FC236}">
                <a16:creationId xmlns:a16="http://schemas.microsoft.com/office/drawing/2014/main" id="{CF9C1F5F-1F23-AA4F-B6D7-4C4346DCB2C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2492896"/>
            <a:ext cx="5299073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261938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Mokcup noteboo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rostokąt 17">
            <a:extLst>
              <a:ext uri="{FF2B5EF4-FFF2-40B4-BE49-F238E27FC236}">
                <a16:creationId xmlns:a16="http://schemas.microsoft.com/office/drawing/2014/main" id="{FCA21E4B-539A-E246-A6C0-497C7C076079}"/>
              </a:ext>
            </a:extLst>
          </p:cNvPr>
          <p:cNvSpPr/>
          <p:nvPr userDrawn="1"/>
        </p:nvSpPr>
        <p:spPr>
          <a:xfrm flipH="1">
            <a:off x="7593011" y="0"/>
            <a:ext cx="4598987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1" name="Tytuł 1">
            <a:extLst>
              <a:ext uri="{FF2B5EF4-FFF2-40B4-BE49-F238E27FC236}">
                <a16:creationId xmlns:a16="http://schemas.microsoft.com/office/drawing/2014/main" id="{2CFC75B4-16A8-E64E-8565-F359A10CC3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2" y="332656"/>
            <a:ext cx="5294540" cy="1800437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3" name="Zaokrąglony prostokąt 12">
            <a:extLst>
              <a:ext uri="{FF2B5EF4-FFF2-40B4-BE49-F238E27FC236}">
                <a16:creationId xmlns:a16="http://schemas.microsoft.com/office/drawing/2014/main" id="{6AA9B8ED-FAD5-E947-B246-CFD05C25D3A4}"/>
              </a:ext>
            </a:extLst>
          </p:cNvPr>
          <p:cNvSpPr/>
          <p:nvPr userDrawn="1"/>
        </p:nvSpPr>
        <p:spPr>
          <a:xfrm>
            <a:off x="6744072" y="1530678"/>
            <a:ext cx="6461354" cy="3723822"/>
          </a:xfrm>
          <a:prstGeom prst="roundRect">
            <a:avLst>
              <a:gd name="adj" fmla="val 3595"/>
            </a:avLst>
          </a:prstGeom>
          <a:solidFill>
            <a:srgbClr val="1E1E1F"/>
          </a:solidFill>
          <a:ln w="38100">
            <a:solidFill>
              <a:srgbClr val="1E1E1F"/>
            </a:solidFill>
          </a:ln>
        </p:spPr>
        <p:txBody>
          <a:bodyPr vert="horz" lIns="0" tIns="45720" rIns="0" bIns="45720" rtlCol="0" anchor="ctr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 sz="2000" b="0" dirty="0">
              <a:solidFill>
                <a:schemeClr val="accent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Symbol zastępczy obrazu 16">
            <a:extLst>
              <a:ext uri="{FF2B5EF4-FFF2-40B4-BE49-F238E27FC236}">
                <a16:creationId xmlns:a16="http://schemas.microsoft.com/office/drawing/2014/main" id="{CEADDEE2-D7D2-5248-B308-0E1D7359F65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840517" y="1628800"/>
            <a:ext cx="6268465" cy="3527577"/>
          </a:xfrm>
          <a:prstGeom prst="roundRect">
            <a:avLst>
              <a:gd name="adj" fmla="val 2234"/>
            </a:avLst>
          </a:prstGeom>
          <a:solidFill>
            <a:schemeClr val="tx2">
              <a:lumMod val="20000"/>
              <a:lumOff val="80000"/>
            </a:schemeClr>
          </a:solidFill>
          <a:ln w="38100">
            <a:noFill/>
          </a:ln>
        </p:spPr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marL="228600" indent="-228600" algn="ctr">
              <a:buNone/>
              <a:defRPr lang="pl-PL" sz="26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screenshot</a:t>
            </a:r>
            <a:r>
              <a:rPr lang="pl-PL" dirty="0"/>
              <a:t> 16:9</a:t>
            </a:r>
          </a:p>
        </p:txBody>
      </p:sp>
      <p:pic>
        <p:nvPicPr>
          <p:cNvPr id="15" name="Obraz 14">
            <a:extLst>
              <a:ext uri="{FF2B5EF4-FFF2-40B4-BE49-F238E27FC236}">
                <a16:creationId xmlns:a16="http://schemas.microsoft.com/office/drawing/2014/main" id="{9326D16B-20C4-6345-9C50-1F4735DC85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50214" y="5254499"/>
            <a:ext cx="9984432" cy="744181"/>
          </a:xfrm>
          <a:prstGeom prst="rect">
            <a:avLst/>
          </a:prstGeom>
        </p:spPr>
      </p:pic>
      <p:cxnSp>
        <p:nvCxnSpPr>
          <p:cNvPr id="16" name="Łącznik prosty 15">
            <a:extLst>
              <a:ext uri="{FF2B5EF4-FFF2-40B4-BE49-F238E27FC236}">
                <a16:creationId xmlns:a16="http://schemas.microsoft.com/office/drawing/2014/main" id="{E529DA56-9F06-3F49-BAC8-D923B0B23B29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ymbol zastępczy tekstu 24">
            <a:extLst>
              <a:ext uri="{FF2B5EF4-FFF2-40B4-BE49-F238E27FC236}">
                <a16:creationId xmlns:a16="http://schemas.microsoft.com/office/drawing/2014/main" id="{CF9C1F5F-1F23-AA4F-B6D7-4C4346DCB2C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2492896"/>
            <a:ext cx="5299073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89008955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okcup 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rostokąt 17">
            <a:extLst>
              <a:ext uri="{FF2B5EF4-FFF2-40B4-BE49-F238E27FC236}">
                <a16:creationId xmlns:a16="http://schemas.microsoft.com/office/drawing/2014/main" id="{FCA21E4B-539A-E246-A6C0-497C7C076079}"/>
              </a:ext>
            </a:extLst>
          </p:cNvPr>
          <p:cNvSpPr/>
          <p:nvPr userDrawn="1"/>
        </p:nvSpPr>
        <p:spPr>
          <a:xfrm flipH="1">
            <a:off x="7593011" y="0"/>
            <a:ext cx="4598987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1" name="Tytuł 1">
            <a:extLst>
              <a:ext uri="{FF2B5EF4-FFF2-40B4-BE49-F238E27FC236}">
                <a16:creationId xmlns:a16="http://schemas.microsoft.com/office/drawing/2014/main" id="{2CFC75B4-16A8-E64E-8565-F359A10CC3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3" y="332656"/>
            <a:ext cx="3913158" cy="1800437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pic>
        <p:nvPicPr>
          <p:cNvPr id="14" name="Obraz 13">
            <a:extLst>
              <a:ext uri="{FF2B5EF4-FFF2-40B4-BE49-F238E27FC236}">
                <a16:creationId xmlns:a16="http://schemas.microsoft.com/office/drawing/2014/main" id="{3B4170FA-6496-6545-AE52-2C4BC17EBA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7300"/>
          <a:stretch/>
        </p:blipFill>
        <p:spPr>
          <a:xfrm>
            <a:off x="2280731" y="5143928"/>
            <a:ext cx="12192000" cy="1556792"/>
          </a:xfrm>
          <a:prstGeom prst="rect">
            <a:avLst/>
          </a:prstGeom>
        </p:spPr>
      </p:pic>
      <p:sp>
        <p:nvSpPr>
          <p:cNvPr id="15" name="Zaokrąglony prostokąt 14">
            <a:extLst>
              <a:ext uri="{FF2B5EF4-FFF2-40B4-BE49-F238E27FC236}">
                <a16:creationId xmlns:a16="http://schemas.microsoft.com/office/drawing/2014/main" id="{E172F493-36EF-294E-8BC5-4A0D14720603}"/>
              </a:ext>
            </a:extLst>
          </p:cNvPr>
          <p:cNvSpPr/>
          <p:nvPr userDrawn="1"/>
        </p:nvSpPr>
        <p:spPr>
          <a:xfrm>
            <a:off x="5146053" y="1484784"/>
            <a:ext cx="6461354" cy="3723822"/>
          </a:xfrm>
          <a:prstGeom prst="roundRect">
            <a:avLst>
              <a:gd name="adj" fmla="val 3595"/>
            </a:avLst>
          </a:prstGeom>
          <a:solidFill>
            <a:srgbClr val="1E1E1F"/>
          </a:solidFill>
          <a:ln w="38100">
            <a:solidFill>
              <a:srgbClr val="1E1E1F"/>
            </a:solidFill>
          </a:ln>
        </p:spPr>
        <p:txBody>
          <a:bodyPr vert="horz" lIns="0" tIns="45720" rIns="0" bIns="45720" rtlCol="0" anchor="ctr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 sz="2000" b="0" dirty="0">
              <a:solidFill>
                <a:schemeClr val="accent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Symbol zastępczy obrazu 16">
            <a:extLst>
              <a:ext uri="{FF2B5EF4-FFF2-40B4-BE49-F238E27FC236}">
                <a16:creationId xmlns:a16="http://schemas.microsoft.com/office/drawing/2014/main" id="{A7610A5A-7A6E-3C47-ACBF-F5B4812171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242498" y="1582906"/>
            <a:ext cx="6268465" cy="3527577"/>
          </a:xfrm>
          <a:prstGeom prst="roundRect">
            <a:avLst>
              <a:gd name="adj" fmla="val 2234"/>
            </a:avLst>
          </a:prstGeom>
          <a:solidFill>
            <a:schemeClr val="tx2">
              <a:lumMod val="20000"/>
              <a:lumOff val="80000"/>
            </a:schemeClr>
          </a:solidFill>
          <a:ln w="38100">
            <a:noFill/>
          </a:ln>
        </p:spPr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marL="228600" indent="-228600" algn="ctr">
              <a:buNone/>
              <a:defRPr lang="pl-PL" sz="26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screenshot</a:t>
            </a:r>
            <a:r>
              <a:rPr lang="pl-PL" dirty="0"/>
              <a:t> 16:9</a:t>
            </a:r>
          </a:p>
        </p:txBody>
      </p:sp>
      <p:cxnSp>
        <p:nvCxnSpPr>
          <p:cNvPr id="12" name="Łącznik prosty 11">
            <a:extLst>
              <a:ext uri="{FF2B5EF4-FFF2-40B4-BE49-F238E27FC236}">
                <a16:creationId xmlns:a16="http://schemas.microsoft.com/office/drawing/2014/main" id="{CE123FF3-07C4-DA48-B5BE-489C65E4E887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ymbol zastępczy tekstu 24">
            <a:extLst>
              <a:ext uri="{FF2B5EF4-FFF2-40B4-BE49-F238E27FC236}">
                <a16:creationId xmlns:a16="http://schemas.microsoft.com/office/drawing/2014/main" id="{31878F10-DA4E-2444-A9F9-AE69DD91F0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40" y="2492896"/>
            <a:ext cx="3917948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28550848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Mokcup 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rostokąt 17">
            <a:extLst>
              <a:ext uri="{FF2B5EF4-FFF2-40B4-BE49-F238E27FC236}">
                <a16:creationId xmlns:a16="http://schemas.microsoft.com/office/drawing/2014/main" id="{FCA21E4B-539A-E246-A6C0-497C7C076079}"/>
              </a:ext>
            </a:extLst>
          </p:cNvPr>
          <p:cNvSpPr/>
          <p:nvPr userDrawn="1"/>
        </p:nvSpPr>
        <p:spPr>
          <a:xfrm flipH="1">
            <a:off x="7593011" y="0"/>
            <a:ext cx="4598987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1" name="Tytuł 1">
            <a:extLst>
              <a:ext uri="{FF2B5EF4-FFF2-40B4-BE49-F238E27FC236}">
                <a16:creationId xmlns:a16="http://schemas.microsoft.com/office/drawing/2014/main" id="{2CFC75B4-16A8-E64E-8565-F359A10CC3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3" y="332656"/>
            <a:ext cx="3913158" cy="1800437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pic>
        <p:nvPicPr>
          <p:cNvPr id="14" name="Obraz 13">
            <a:extLst>
              <a:ext uri="{FF2B5EF4-FFF2-40B4-BE49-F238E27FC236}">
                <a16:creationId xmlns:a16="http://schemas.microsoft.com/office/drawing/2014/main" id="{3B4170FA-6496-6545-AE52-2C4BC17EBA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7300"/>
          <a:stretch/>
        </p:blipFill>
        <p:spPr>
          <a:xfrm>
            <a:off x="2280731" y="5143928"/>
            <a:ext cx="12192000" cy="1556792"/>
          </a:xfrm>
          <a:prstGeom prst="rect">
            <a:avLst/>
          </a:prstGeom>
        </p:spPr>
      </p:pic>
      <p:sp>
        <p:nvSpPr>
          <p:cNvPr id="15" name="Zaokrąglony prostokąt 14">
            <a:extLst>
              <a:ext uri="{FF2B5EF4-FFF2-40B4-BE49-F238E27FC236}">
                <a16:creationId xmlns:a16="http://schemas.microsoft.com/office/drawing/2014/main" id="{E172F493-36EF-294E-8BC5-4A0D14720603}"/>
              </a:ext>
            </a:extLst>
          </p:cNvPr>
          <p:cNvSpPr/>
          <p:nvPr userDrawn="1"/>
        </p:nvSpPr>
        <p:spPr>
          <a:xfrm>
            <a:off x="5146053" y="1484784"/>
            <a:ext cx="6461354" cy="3723822"/>
          </a:xfrm>
          <a:prstGeom prst="roundRect">
            <a:avLst>
              <a:gd name="adj" fmla="val 3595"/>
            </a:avLst>
          </a:prstGeom>
          <a:solidFill>
            <a:srgbClr val="1E1E1F"/>
          </a:solidFill>
          <a:ln w="38100">
            <a:solidFill>
              <a:srgbClr val="1E1E1F"/>
            </a:solidFill>
          </a:ln>
        </p:spPr>
        <p:txBody>
          <a:bodyPr vert="horz" lIns="0" tIns="45720" rIns="0" bIns="45720" rtlCol="0" anchor="ctr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 sz="2000" b="0" dirty="0">
              <a:solidFill>
                <a:schemeClr val="accent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Symbol zastępczy obrazu 16">
            <a:extLst>
              <a:ext uri="{FF2B5EF4-FFF2-40B4-BE49-F238E27FC236}">
                <a16:creationId xmlns:a16="http://schemas.microsoft.com/office/drawing/2014/main" id="{A7610A5A-7A6E-3C47-ACBF-F5B4812171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242498" y="1582906"/>
            <a:ext cx="6268465" cy="3527577"/>
          </a:xfrm>
          <a:prstGeom prst="roundRect">
            <a:avLst>
              <a:gd name="adj" fmla="val 2234"/>
            </a:avLst>
          </a:prstGeom>
          <a:solidFill>
            <a:schemeClr val="tx2">
              <a:lumMod val="20000"/>
              <a:lumOff val="80000"/>
            </a:schemeClr>
          </a:solidFill>
          <a:ln w="38100">
            <a:noFill/>
          </a:ln>
        </p:spPr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marL="228600" indent="-228600" algn="ctr">
              <a:buNone/>
              <a:defRPr lang="pl-PL" sz="26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screenshot</a:t>
            </a:r>
            <a:r>
              <a:rPr lang="pl-PL" dirty="0"/>
              <a:t> 16:9</a:t>
            </a:r>
          </a:p>
        </p:txBody>
      </p:sp>
      <p:cxnSp>
        <p:nvCxnSpPr>
          <p:cNvPr id="12" name="Łącznik prosty 11">
            <a:extLst>
              <a:ext uri="{FF2B5EF4-FFF2-40B4-BE49-F238E27FC236}">
                <a16:creationId xmlns:a16="http://schemas.microsoft.com/office/drawing/2014/main" id="{CE123FF3-07C4-DA48-B5BE-489C65E4E887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ymbol zastępczy tekstu 24">
            <a:extLst>
              <a:ext uri="{FF2B5EF4-FFF2-40B4-BE49-F238E27FC236}">
                <a16:creationId xmlns:a16="http://schemas.microsoft.com/office/drawing/2014/main" id="{31878F10-DA4E-2444-A9F9-AE69DD91F0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40" y="2492896"/>
            <a:ext cx="3917948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59313197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okcup hand mobile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rostokąt 17">
            <a:extLst>
              <a:ext uri="{FF2B5EF4-FFF2-40B4-BE49-F238E27FC236}">
                <a16:creationId xmlns:a16="http://schemas.microsoft.com/office/drawing/2014/main" id="{FCA21E4B-539A-E246-A6C0-497C7C076079}"/>
              </a:ext>
            </a:extLst>
          </p:cNvPr>
          <p:cNvSpPr/>
          <p:nvPr userDrawn="1"/>
        </p:nvSpPr>
        <p:spPr>
          <a:xfrm flipH="1">
            <a:off x="7593012" y="0"/>
            <a:ext cx="4598987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BAFCE026-4EF2-3844-BB84-6450150A56FE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ytuł 1">
            <a:extLst>
              <a:ext uri="{FF2B5EF4-FFF2-40B4-BE49-F238E27FC236}">
                <a16:creationId xmlns:a16="http://schemas.microsoft.com/office/drawing/2014/main" id="{2CFC75B4-16A8-E64E-8565-F359A10CC3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3" y="332656"/>
            <a:ext cx="3221856" cy="1800437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pic>
        <p:nvPicPr>
          <p:cNvPr id="19" name="Obraz 18">
            <a:extLst>
              <a:ext uri="{FF2B5EF4-FFF2-40B4-BE49-F238E27FC236}">
                <a16:creationId xmlns:a16="http://schemas.microsoft.com/office/drawing/2014/main" id="{BF2B7C02-905F-8747-A163-ECC7E73C5B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67144" y="2060848"/>
            <a:ext cx="4250722" cy="4797152"/>
          </a:xfrm>
          <a:prstGeom prst="rect">
            <a:avLst/>
          </a:prstGeom>
        </p:spPr>
      </p:pic>
      <p:sp>
        <p:nvSpPr>
          <p:cNvPr id="20" name="Symbol zastępczy obrazu 16">
            <a:extLst>
              <a:ext uri="{FF2B5EF4-FFF2-40B4-BE49-F238E27FC236}">
                <a16:creationId xmlns:a16="http://schemas.microsoft.com/office/drawing/2014/main" id="{6BDCFE69-3953-0942-8BCE-F97AEF02CF6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518097" y="2492897"/>
            <a:ext cx="4457628" cy="2088232"/>
          </a:xfrm>
          <a:prstGeom prst="roundRect">
            <a:avLst>
              <a:gd name="adj" fmla="val 11913"/>
            </a:avLst>
          </a:prstGeom>
          <a:solidFill>
            <a:schemeClr val="tx2">
              <a:lumMod val="20000"/>
              <a:lumOff val="80000"/>
            </a:schemeClr>
          </a:solidFill>
          <a:ln w="88900">
            <a:solidFill>
              <a:srgbClr val="1E1E1F"/>
            </a:solidFill>
          </a:ln>
        </p:spPr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marL="228600" indent="-228600" algn="ctr">
              <a:buNone/>
              <a:defRPr lang="pl-PL" sz="26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screenshot</a:t>
            </a:r>
            <a:endParaRPr lang="pl-PL" dirty="0"/>
          </a:p>
        </p:txBody>
      </p:sp>
      <p:sp>
        <p:nvSpPr>
          <p:cNvPr id="8" name="Symbol zastępczy tekstu 24">
            <a:extLst>
              <a:ext uri="{FF2B5EF4-FFF2-40B4-BE49-F238E27FC236}">
                <a16:creationId xmlns:a16="http://schemas.microsoft.com/office/drawing/2014/main" id="{5263676B-9820-E240-990C-086932F128D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40" y="2492896"/>
            <a:ext cx="3225800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grpSp>
        <p:nvGrpSpPr>
          <p:cNvPr id="25" name="Grupa 24">
            <a:extLst>
              <a:ext uri="{FF2B5EF4-FFF2-40B4-BE49-F238E27FC236}">
                <a16:creationId xmlns:a16="http://schemas.microsoft.com/office/drawing/2014/main" id="{ADB0D2FF-D512-6447-A02B-0A54B8A234CE}"/>
              </a:ext>
            </a:extLst>
          </p:cNvPr>
          <p:cNvGrpSpPr/>
          <p:nvPr userDrawn="1"/>
        </p:nvGrpSpPr>
        <p:grpSpPr>
          <a:xfrm rot="16200000">
            <a:off x="10342450" y="154124"/>
            <a:ext cx="1999604" cy="1699496"/>
            <a:chOff x="9572138" y="165530"/>
            <a:chExt cx="2619861" cy="2226662"/>
          </a:xfrm>
        </p:grpSpPr>
        <p:sp>
          <p:nvSpPr>
            <p:cNvPr id="26" name="Owal 25">
              <a:extLst>
                <a:ext uri="{FF2B5EF4-FFF2-40B4-BE49-F238E27FC236}">
                  <a16:creationId xmlns:a16="http://schemas.microsoft.com/office/drawing/2014/main" id="{C3CB6939-88B1-F249-B2A4-44FCC808C353}"/>
                </a:ext>
              </a:extLst>
            </p:cNvPr>
            <p:cNvSpPr/>
            <p:nvPr userDrawn="1"/>
          </p:nvSpPr>
          <p:spPr>
            <a:xfrm>
              <a:off x="9720993" y="942841"/>
              <a:ext cx="129093" cy="12909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7" name="Dowolny kształt 26">
              <a:extLst>
                <a:ext uri="{FF2B5EF4-FFF2-40B4-BE49-F238E27FC236}">
                  <a16:creationId xmlns:a16="http://schemas.microsoft.com/office/drawing/2014/main" id="{33AA7A26-7FDA-8541-8876-81667391F94E}"/>
                </a:ext>
              </a:extLst>
            </p:cNvPr>
            <p:cNvSpPr/>
            <p:nvPr userDrawn="1"/>
          </p:nvSpPr>
          <p:spPr>
            <a:xfrm>
              <a:off x="9572138" y="888762"/>
              <a:ext cx="2619861" cy="1503429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28" name="Dowolny kształt 27">
              <a:extLst>
                <a:ext uri="{FF2B5EF4-FFF2-40B4-BE49-F238E27FC236}">
                  <a16:creationId xmlns:a16="http://schemas.microsoft.com/office/drawing/2014/main" id="{43B8338F-C35D-B544-B8E9-1D05474FCF17}"/>
                </a:ext>
              </a:extLst>
            </p:cNvPr>
            <p:cNvSpPr/>
            <p:nvPr userDrawn="1"/>
          </p:nvSpPr>
          <p:spPr>
            <a:xfrm>
              <a:off x="10128035" y="165530"/>
              <a:ext cx="2063964" cy="2226662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</p:grpSp>
    </p:spTree>
    <p:extLst>
      <p:ext uri="{BB962C8B-B14F-4D97-AF65-F5344CB8AC3E}">
        <p14:creationId xmlns:p14="http://schemas.microsoft.com/office/powerpoint/2010/main" val="2948620260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Mokcup hand mobile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rostokąt 17">
            <a:extLst>
              <a:ext uri="{FF2B5EF4-FFF2-40B4-BE49-F238E27FC236}">
                <a16:creationId xmlns:a16="http://schemas.microsoft.com/office/drawing/2014/main" id="{FCA21E4B-539A-E246-A6C0-497C7C076079}"/>
              </a:ext>
            </a:extLst>
          </p:cNvPr>
          <p:cNvSpPr/>
          <p:nvPr userDrawn="1"/>
        </p:nvSpPr>
        <p:spPr>
          <a:xfrm flipH="1">
            <a:off x="7593012" y="0"/>
            <a:ext cx="4598987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BAFCE026-4EF2-3844-BB84-6450150A56FE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ytuł 1">
            <a:extLst>
              <a:ext uri="{FF2B5EF4-FFF2-40B4-BE49-F238E27FC236}">
                <a16:creationId xmlns:a16="http://schemas.microsoft.com/office/drawing/2014/main" id="{2CFC75B4-16A8-E64E-8565-F359A10CC3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3" y="332656"/>
            <a:ext cx="3221856" cy="1800437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pic>
        <p:nvPicPr>
          <p:cNvPr id="19" name="Obraz 18">
            <a:extLst>
              <a:ext uri="{FF2B5EF4-FFF2-40B4-BE49-F238E27FC236}">
                <a16:creationId xmlns:a16="http://schemas.microsoft.com/office/drawing/2014/main" id="{BF2B7C02-905F-8747-A163-ECC7E73C5B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67144" y="2060848"/>
            <a:ext cx="4250722" cy="4797152"/>
          </a:xfrm>
          <a:prstGeom prst="rect">
            <a:avLst/>
          </a:prstGeom>
        </p:spPr>
      </p:pic>
      <p:sp>
        <p:nvSpPr>
          <p:cNvPr id="20" name="Symbol zastępczy obrazu 16">
            <a:extLst>
              <a:ext uri="{FF2B5EF4-FFF2-40B4-BE49-F238E27FC236}">
                <a16:creationId xmlns:a16="http://schemas.microsoft.com/office/drawing/2014/main" id="{6BDCFE69-3953-0942-8BCE-F97AEF02CF6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518097" y="2492897"/>
            <a:ext cx="4457628" cy="2088232"/>
          </a:xfrm>
          <a:prstGeom prst="roundRect">
            <a:avLst>
              <a:gd name="adj" fmla="val 11913"/>
            </a:avLst>
          </a:prstGeom>
          <a:solidFill>
            <a:schemeClr val="tx2">
              <a:lumMod val="20000"/>
              <a:lumOff val="80000"/>
            </a:schemeClr>
          </a:solidFill>
          <a:ln w="88900">
            <a:solidFill>
              <a:srgbClr val="1E1E1F"/>
            </a:solidFill>
          </a:ln>
        </p:spPr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marL="228600" indent="-228600" algn="ctr">
              <a:buNone/>
              <a:defRPr lang="pl-PL" sz="26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screenshot</a:t>
            </a:r>
            <a:endParaRPr lang="pl-PL" dirty="0"/>
          </a:p>
        </p:txBody>
      </p:sp>
      <p:sp>
        <p:nvSpPr>
          <p:cNvPr id="8" name="Symbol zastępczy tekstu 24">
            <a:extLst>
              <a:ext uri="{FF2B5EF4-FFF2-40B4-BE49-F238E27FC236}">
                <a16:creationId xmlns:a16="http://schemas.microsoft.com/office/drawing/2014/main" id="{5263676B-9820-E240-990C-086932F128D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40" y="2492896"/>
            <a:ext cx="3225800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grpSp>
        <p:nvGrpSpPr>
          <p:cNvPr id="25" name="Grupa 24">
            <a:extLst>
              <a:ext uri="{FF2B5EF4-FFF2-40B4-BE49-F238E27FC236}">
                <a16:creationId xmlns:a16="http://schemas.microsoft.com/office/drawing/2014/main" id="{ADB0D2FF-D512-6447-A02B-0A54B8A234CE}"/>
              </a:ext>
            </a:extLst>
          </p:cNvPr>
          <p:cNvGrpSpPr/>
          <p:nvPr userDrawn="1"/>
        </p:nvGrpSpPr>
        <p:grpSpPr>
          <a:xfrm rot="16200000">
            <a:off x="10342450" y="154124"/>
            <a:ext cx="1999604" cy="1699496"/>
            <a:chOff x="9572138" y="165530"/>
            <a:chExt cx="2619861" cy="2226662"/>
          </a:xfrm>
        </p:grpSpPr>
        <p:sp>
          <p:nvSpPr>
            <p:cNvPr id="26" name="Owal 25">
              <a:extLst>
                <a:ext uri="{FF2B5EF4-FFF2-40B4-BE49-F238E27FC236}">
                  <a16:creationId xmlns:a16="http://schemas.microsoft.com/office/drawing/2014/main" id="{C3CB6939-88B1-F249-B2A4-44FCC808C353}"/>
                </a:ext>
              </a:extLst>
            </p:cNvPr>
            <p:cNvSpPr/>
            <p:nvPr userDrawn="1"/>
          </p:nvSpPr>
          <p:spPr>
            <a:xfrm>
              <a:off x="9720993" y="942841"/>
              <a:ext cx="129093" cy="12909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7" name="Dowolny kształt 26">
              <a:extLst>
                <a:ext uri="{FF2B5EF4-FFF2-40B4-BE49-F238E27FC236}">
                  <a16:creationId xmlns:a16="http://schemas.microsoft.com/office/drawing/2014/main" id="{33AA7A26-7FDA-8541-8876-81667391F94E}"/>
                </a:ext>
              </a:extLst>
            </p:cNvPr>
            <p:cNvSpPr/>
            <p:nvPr userDrawn="1"/>
          </p:nvSpPr>
          <p:spPr>
            <a:xfrm>
              <a:off x="9572138" y="888762"/>
              <a:ext cx="2619861" cy="1503429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28" name="Dowolny kształt 27">
              <a:extLst>
                <a:ext uri="{FF2B5EF4-FFF2-40B4-BE49-F238E27FC236}">
                  <a16:creationId xmlns:a16="http://schemas.microsoft.com/office/drawing/2014/main" id="{43B8338F-C35D-B544-B8E9-1D05474FCF17}"/>
                </a:ext>
              </a:extLst>
            </p:cNvPr>
            <p:cNvSpPr/>
            <p:nvPr userDrawn="1"/>
          </p:nvSpPr>
          <p:spPr>
            <a:xfrm>
              <a:off x="10128035" y="165530"/>
              <a:ext cx="2063964" cy="2226662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76000"/>
                    <a:lumOff val="24000"/>
                  </a:schemeClr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</p:grpSp>
    </p:spTree>
    <p:extLst>
      <p:ext uri="{BB962C8B-B14F-4D97-AF65-F5344CB8AC3E}">
        <p14:creationId xmlns:p14="http://schemas.microsoft.com/office/powerpoint/2010/main" val="10154495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Two Column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4608511" cy="1124980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1039" y="6356350"/>
            <a:ext cx="576261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BAFCE026-4EF2-3844-BB84-6450150A56FE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Symbol zastępczy tekstu 24">
            <a:extLst>
              <a:ext uri="{FF2B5EF4-FFF2-40B4-BE49-F238E27FC236}">
                <a16:creationId xmlns:a16="http://schemas.microsoft.com/office/drawing/2014/main" id="{46249A0E-5D97-AF42-9D90-02DD7126D46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1484313"/>
            <a:ext cx="6681785" cy="4608512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F1A6915-2F83-984D-B6C4-9E87C2D6064E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7593013" y="1484313"/>
            <a:ext cx="3917949" cy="4608512"/>
          </a:xfrm>
        </p:spPr>
        <p:txBody>
          <a:bodyPr vert="horz" lIns="0" tIns="45720" rIns="0" bIns="45720" rtlCol="0">
            <a:normAutofit/>
          </a:bodyPr>
          <a:lstStyle>
            <a:lvl1pPr>
              <a:defRPr lang="pl-PL" dirty="0"/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29134950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okcup hand table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rostokąt 21">
            <a:extLst>
              <a:ext uri="{FF2B5EF4-FFF2-40B4-BE49-F238E27FC236}">
                <a16:creationId xmlns:a16="http://schemas.microsoft.com/office/drawing/2014/main" id="{7DADA2D1-34D8-FF45-AD1D-47399EB65F8E}"/>
              </a:ext>
            </a:extLst>
          </p:cNvPr>
          <p:cNvSpPr/>
          <p:nvPr userDrawn="1"/>
        </p:nvSpPr>
        <p:spPr>
          <a:xfrm flipH="1">
            <a:off x="7593012" y="0"/>
            <a:ext cx="4598987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grpSp>
        <p:nvGrpSpPr>
          <p:cNvPr id="16" name="Grupa 15">
            <a:extLst>
              <a:ext uri="{FF2B5EF4-FFF2-40B4-BE49-F238E27FC236}">
                <a16:creationId xmlns:a16="http://schemas.microsoft.com/office/drawing/2014/main" id="{914FF9BA-0C87-9D47-BBE0-8E2341671901}"/>
              </a:ext>
            </a:extLst>
          </p:cNvPr>
          <p:cNvGrpSpPr/>
          <p:nvPr userDrawn="1"/>
        </p:nvGrpSpPr>
        <p:grpSpPr>
          <a:xfrm rot="16200000">
            <a:off x="10342450" y="154124"/>
            <a:ext cx="1999604" cy="1699496"/>
            <a:chOff x="9572138" y="165530"/>
            <a:chExt cx="2619861" cy="2226662"/>
          </a:xfrm>
        </p:grpSpPr>
        <p:sp>
          <p:nvSpPr>
            <p:cNvPr id="17" name="Owal 16">
              <a:extLst>
                <a:ext uri="{FF2B5EF4-FFF2-40B4-BE49-F238E27FC236}">
                  <a16:creationId xmlns:a16="http://schemas.microsoft.com/office/drawing/2014/main" id="{F76E3419-C8C4-3B40-96E4-05118715600B}"/>
                </a:ext>
              </a:extLst>
            </p:cNvPr>
            <p:cNvSpPr/>
            <p:nvPr userDrawn="1"/>
          </p:nvSpPr>
          <p:spPr>
            <a:xfrm>
              <a:off x="9720993" y="942841"/>
              <a:ext cx="129093" cy="12909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8" name="Dowolny kształt 17">
              <a:extLst>
                <a:ext uri="{FF2B5EF4-FFF2-40B4-BE49-F238E27FC236}">
                  <a16:creationId xmlns:a16="http://schemas.microsoft.com/office/drawing/2014/main" id="{365726C5-C3EE-5C4B-8502-99E83ECF5CF8}"/>
                </a:ext>
              </a:extLst>
            </p:cNvPr>
            <p:cNvSpPr/>
            <p:nvPr userDrawn="1"/>
          </p:nvSpPr>
          <p:spPr>
            <a:xfrm>
              <a:off x="9572138" y="888762"/>
              <a:ext cx="2619861" cy="1503429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19" name="Dowolny kształt 18">
              <a:extLst>
                <a:ext uri="{FF2B5EF4-FFF2-40B4-BE49-F238E27FC236}">
                  <a16:creationId xmlns:a16="http://schemas.microsoft.com/office/drawing/2014/main" id="{183EE92D-8D5A-6A42-8B5E-A5CBE749B3F3}"/>
                </a:ext>
              </a:extLst>
            </p:cNvPr>
            <p:cNvSpPr/>
            <p:nvPr userDrawn="1"/>
          </p:nvSpPr>
          <p:spPr>
            <a:xfrm>
              <a:off x="10128035" y="165530"/>
              <a:ext cx="2063964" cy="2226662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</p:grpSp>
      <p:sp>
        <p:nvSpPr>
          <p:cNvPr id="11" name="Tytuł 1">
            <a:extLst>
              <a:ext uri="{FF2B5EF4-FFF2-40B4-BE49-F238E27FC236}">
                <a16:creationId xmlns:a16="http://schemas.microsoft.com/office/drawing/2014/main" id="{2CFC75B4-16A8-E64E-8565-F359A10CC3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3" y="332656"/>
            <a:ext cx="3221856" cy="1800437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48B2AC91-D726-4A44-B02C-B33F2CF37914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ymbol zastępczy tekstu 24">
            <a:extLst>
              <a:ext uri="{FF2B5EF4-FFF2-40B4-BE49-F238E27FC236}">
                <a16:creationId xmlns:a16="http://schemas.microsoft.com/office/drawing/2014/main" id="{C4F3B0B9-E873-F742-BEBE-F6F6CD5D76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40" y="2492896"/>
            <a:ext cx="3225800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pic>
        <p:nvPicPr>
          <p:cNvPr id="31" name="Obraz 30">
            <a:extLst>
              <a:ext uri="{FF2B5EF4-FFF2-40B4-BE49-F238E27FC236}">
                <a16:creationId xmlns:a16="http://schemas.microsoft.com/office/drawing/2014/main" id="{C01362BE-6FAA-9D48-8B48-B7EE4B28F4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72927" y="791602"/>
            <a:ext cx="7772400" cy="6167230"/>
          </a:xfrm>
          <a:prstGeom prst="rect">
            <a:avLst/>
          </a:prstGeom>
        </p:spPr>
      </p:pic>
      <p:sp>
        <p:nvSpPr>
          <p:cNvPr id="32" name="Symbol zastępczy obrazu 16">
            <a:extLst>
              <a:ext uri="{FF2B5EF4-FFF2-40B4-BE49-F238E27FC236}">
                <a16:creationId xmlns:a16="http://schemas.microsoft.com/office/drawing/2014/main" id="{4B3CDCE8-364B-B24B-B7CD-6DAC6249A99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943872" y="1180992"/>
            <a:ext cx="5832648" cy="4380380"/>
          </a:xfrm>
          <a:prstGeom prst="roundRect">
            <a:avLst>
              <a:gd name="adj" fmla="val 774"/>
            </a:avLst>
          </a:prstGeom>
          <a:solidFill>
            <a:schemeClr val="tx2">
              <a:lumMod val="20000"/>
              <a:lumOff val="80000"/>
            </a:schemeClr>
          </a:solidFill>
          <a:ln w="301625">
            <a:noFill/>
          </a:ln>
        </p:spPr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marL="228600" indent="-228600" algn="ctr">
              <a:buNone/>
              <a:defRPr lang="pl-PL" sz="26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screenshot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83670850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Mokcup hand table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rostokąt 21">
            <a:extLst>
              <a:ext uri="{FF2B5EF4-FFF2-40B4-BE49-F238E27FC236}">
                <a16:creationId xmlns:a16="http://schemas.microsoft.com/office/drawing/2014/main" id="{7DADA2D1-34D8-FF45-AD1D-47399EB65F8E}"/>
              </a:ext>
            </a:extLst>
          </p:cNvPr>
          <p:cNvSpPr/>
          <p:nvPr userDrawn="1"/>
        </p:nvSpPr>
        <p:spPr>
          <a:xfrm flipH="1">
            <a:off x="7593012" y="0"/>
            <a:ext cx="4598987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1" name="Tytuł 1">
            <a:extLst>
              <a:ext uri="{FF2B5EF4-FFF2-40B4-BE49-F238E27FC236}">
                <a16:creationId xmlns:a16="http://schemas.microsoft.com/office/drawing/2014/main" id="{2CFC75B4-16A8-E64E-8565-F359A10CC3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3" y="332656"/>
            <a:ext cx="3221856" cy="1800437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48B2AC91-D726-4A44-B02C-B33F2CF37914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Symbol zastępczy tekstu 24">
            <a:extLst>
              <a:ext uri="{FF2B5EF4-FFF2-40B4-BE49-F238E27FC236}">
                <a16:creationId xmlns:a16="http://schemas.microsoft.com/office/drawing/2014/main" id="{C4F3B0B9-E873-F742-BEBE-F6F6CD5D76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40" y="2492896"/>
            <a:ext cx="3225800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grpSp>
        <p:nvGrpSpPr>
          <p:cNvPr id="2" name="Grupa 1">
            <a:extLst>
              <a:ext uri="{FF2B5EF4-FFF2-40B4-BE49-F238E27FC236}">
                <a16:creationId xmlns:a16="http://schemas.microsoft.com/office/drawing/2014/main" id="{78C13B0D-0975-50BF-18E1-B3E841E3FB0E}"/>
              </a:ext>
            </a:extLst>
          </p:cNvPr>
          <p:cNvGrpSpPr/>
          <p:nvPr userDrawn="1"/>
        </p:nvGrpSpPr>
        <p:grpSpPr>
          <a:xfrm rot="16200000">
            <a:off x="10342450" y="154124"/>
            <a:ext cx="1999604" cy="1699496"/>
            <a:chOff x="9572138" y="165530"/>
            <a:chExt cx="2619861" cy="2226662"/>
          </a:xfrm>
        </p:grpSpPr>
        <p:sp>
          <p:nvSpPr>
            <p:cNvPr id="3" name="Owal 2">
              <a:extLst>
                <a:ext uri="{FF2B5EF4-FFF2-40B4-BE49-F238E27FC236}">
                  <a16:creationId xmlns:a16="http://schemas.microsoft.com/office/drawing/2014/main" id="{6BE85D71-E153-8D7D-8DF9-B79D04408809}"/>
                </a:ext>
              </a:extLst>
            </p:cNvPr>
            <p:cNvSpPr/>
            <p:nvPr userDrawn="1"/>
          </p:nvSpPr>
          <p:spPr>
            <a:xfrm>
              <a:off x="9720993" y="942841"/>
              <a:ext cx="129093" cy="12909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4" name="Dowolny kształt 3">
              <a:extLst>
                <a:ext uri="{FF2B5EF4-FFF2-40B4-BE49-F238E27FC236}">
                  <a16:creationId xmlns:a16="http://schemas.microsoft.com/office/drawing/2014/main" id="{DC603800-F77D-7485-2A6F-D460BA332359}"/>
                </a:ext>
              </a:extLst>
            </p:cNvPr>
            <p:cNvSpPr/>
            <p:nvPr userDrawn="1"/>
          </p:nvSpPr>
          <p:spPr>
            <a:xfrm>
              <a:off x="9572138" y="888762"/>
              <a:ext cx="2619861" cy="1503429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5" name="Dowolny kształt 4">
              <a:extLst>
                <a:ext uri="{FF2B5EF4-FFF2-40B4-BE49-F238E27FC236}">
                  <a16:creationId xmlns:a16="http://schemas.microsoft.com/office/drawing/2014/main" id="{4F8063A3-5AA6-B460-2797-FFC3DDB8FAB7}"/>
                </a:ext>
              </a:extLst>
            </p:cNvPr>
            <p:cNvSpPr/>
            <p:nvPr userDrawn="1"/>
          </p:nvSpPr>
          <p:spPr>
            <a:xfrm>
              <a:off x="10128035" y="165530"/>
              <a:ext cx="2063964" cy="2226662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76000"/>
                    <a:lumOff val="24000"/>
                  </a:schemeClr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</p:grpSp>
      <p:pic>
        <p:nvPicPr>
          <p:cNvPr id="31" name="Obraz 30">
            <a:extLst>
              <a:ext uri="{FF2B5EF4-FFF2-40B4-BE49-F238E27FC236}">
                <a16:creationId xmlns:a16="http://schemas.microsoft.com/office/drawing/2014/main" id="{C01362BE-6FAA-9D48-8B48-B7EE4B28F4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72927" y="791602"/>
            <a:ext cx="7772400" cy="6167230"/>
          </a:xfrm>
          <a:prstGeom prst="rect">
            <a:avLst/>
          </a:prstGeom>
        </p:spPr>
      </p:pic>
      <p:sp>
        <p:nvSpPr>
          <p:cNvPr id="32" name="Symbol zastępczy obrazu 16">
            <a:extLst>
              <a:ext uri="{FF2B5EF4-FFF2-40B4-BE49-F238E27FC236}">
                <a16:creationId xmlns:a16="http://schemas.microsoft.com/office/drawing/2014/main" id="{4B3CDCE8-364B-B24B-B7CD-6DAC6249A99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943872" y="1180992"/>
            <a:ext cx="5832648" cy="4380380"/>
          </a:xfrm>
          <a:prstGeom prst="roundRect">
            <a:avLst>
              <a:gd name="adj" fmla="val 774"/>
            </a:avLst>
          </a:prstGeom>
          <a:solidFill>
            <a:schemeClr val="tx2">
              <a:lumMod val="20000"/>
              <a:lumOff val="80000"/>
            </a:schemeClr>
          </a:solidFill>
          <a:ln w="301625">
            <a:noFill/>
          </a:ln>
        </p:spPr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marL="228600" indent="-228600" algn="ctr">
              <a:buNone/>
              <a:defRPr lang="pl-PL" sz="26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screenshot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55248015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okcup full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BAFCE026-4EF2-3844-BB84-6450150A56FE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Zaokrąglony prostokąt 14">
            <a:extLst>
              <a:ext uri="{FF2B5EF4-FFF2-40B4-BE49-F238E27FC236}">
                <a16:creationId xmlns:a16="http://schemas.microsoft.com/office/drawing/2014/main" id="{D9553AAC-3EFE-5A4B-A01C-4D5CE4D2EBCC}"/>
              </a:ext>
            </a:extLst>
          </p:cNvPr>
          <p:cNvSpPr/>
          <p:nvPr userDrawn="1"/>
        </p:nvSpPr>
        <p:spPr>
          <a:xfrm>
            <a:off x="1949451" y="1674694"/>
            <a:ext cx="8293099" cy="4778642"/>
          </a:xfrm>
          <a:prstGeom prst="roundRect">
            <a:avLst>
              <a:gd name="adj" fmla="val 3595"/>
            </a:avLst>
          </a:prstGeom>
          <a:solidFill>
            <a:srgbClr val="1E1E1F"/>
          </a:solidFill>
          <a:ln w="38100">
            <a:solidFill>
              <a:srgbClr val="1E1E1F"/>
            </a:solidFill>
          </a:ln>
        </p:spPr>
        <p:txBody>
          <a:bodyPr vert="horz" lIns="0" tIns="45720" rIns="0" bIns="45720" rtlCol="0" anchor="ctr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 sz="2000" b="0" dirty="0">
              <a:solidFill>
                <a:schemeClr val="accent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Symbol zastępczy obrazu 16">
            <a:extLst>
              <a:ext uri="{FF2B5EF4-FFF2-40B4-BE49-F238E27FC236}">
                <a16:creationId xmlns:a16="http://schemas.microsoft.com/office/drawing/2014/main" id="{A8DE3F87-A363-174F-B017-708AE7220E2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067387" y="1796914"/>
            <a:ext cx="8057227" cy="4534202"/>
          </a:xfrm>
          <a:prstGeom prst="roundRect">
            <a:avLst>
              <a:gd name="adj" fmla="val 2234"/>
            </a:avLst>
          </a:prstGeom>
          <a:solidFill>
            <a:schemeClr val="tx2">
              <a:lumMod val="20000"/>
              <a:lumOff val="80000"/>
            </a:schemeClr>
          </a:solidFill>
          <a:ln w="38100">
            <a:noFill/>
          </a:ln>
        </p:spPr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marL="228600" indent="-228600" algn="ctr">
              <a:buNone/>
              <a:defRPr lang="pl-PL" sz="26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screenshot</a:t>
            </a:r>
            <a:r>
              <a:rPr lang="pl-PL" dirty="0"/>
              <a:t> 16:9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1882303-C680-4F5D-B0A8-6AF8C6DA20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10829924" cy="112498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53554323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1039" y="6356350"/>
            <a:ext cx="576261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60C15C8-E7C2-2947-964A-78AEBFC027D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1039" y="1484784"/>
            <a:ext cx="10829924" cy="4608512"/>
          </a:xfrm>
        </p:spPr>
        <p:txBody>
          <a:bodyPr vert="horz" lIns="0" tIns="45720" rIns="0" bIns="45720" rtlCol="0">
            <a:normAutofit/>
          </a:bodyPr>
          <a:lstStyle>
            <a:lvl1pPr>
              <a:defRPr lang="pl-PL" dirty="0"/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BAFCE026-4EF2-3844-BB84-6450150A56FE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3706815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cing [2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Zaokrąglony prostokąt 64">
            <a:extLst>
              <a:ext uri="{FF2B5EF4-FFF2-40B4-BE49-F238E27FC236}">
                <a16:creationId xmlns:a16="http://schemas.microsoft.com/office/drawing/2014/main" id="{D597DD71-37DF-2444-B4C3-F4A5286D8060}"/>
              </a:ext>
            </a:extLst>
          </p:cNvPr>
          <p:cNvSpPr/>
          <p:nvPr userDrawn="1"/>
        </p:nvSpPr>
        <p:spPr>
          <a:xfrm>
            <a:off x="5511647" y="1652092"/>
            <a:ext cx="4608514" cy="4297188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EEEFFC"/>
              </a:gs>
              <a:gs pos="100000">
                <a:srgbClr val="DEE2F8"/>
              </a:gs>
            </a:gsLst>
            <a:lin ang="8100000" scaled="1"/>
            <a:tileRect/>
          </a:gra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71" name="Dowolny kształt 70">
            <a:extLst>
              <a:ext uri="{FF2B5EF4-FFF2-40B4-BE49-F238E27FC236}">
                <a16:creationId xmlns:a16="http://schemas.microsoft.com/office/drawing/2014/main" id="{0E6F1874-1DF0-E545-B96F-3C91C07DA556}"/>
              </a:ext>
            </a:extLst>
          </p:cNvPr>
          <p:cNvSpPr/>
          <p:nvPr userDrawn="1"/>
        </p:nvSpPr>
        <p:spPr>
          <a:xfrm>
            <a:off x="5516706" y="1652092"/>
            <a:ext cx="4602563" cy="1045686"/>
          </a:xfrm>
          <a:custGeom>
            <a:avLst/>
            <a:gdLst>
              <a:gd name="connsiteX0" fmla="*/ 0 w 3912891"/>
              <a:gd name="connsiteY0" fmla="*/ 0 h 1045686"/>
              <a:gd name="connsiteX1" fmla="*/ 3912891 w 3912891"/>
              <a:gd name="connsiteY1" fmla="*/ 0 h 1045686"/>
              <a:gd name="connsiteX2" fmla="*/ 3912891 w 3912891"/>
              <a:gd name="connsiteY2" fmla="*/ 911289 h 1045686"/>
              <a:gd name="connsiteX3" fmla="*/ 2189816 w 3912891"/>
              <a:gd name="connsiteY3" fmla="*/ 911289 h 1045686"/>
              <a:gd name="connsiteX4" fmla="*/ 1953918 w 3912891"/>
              <a:gd name="connsiteY4" fmla="*/ 1045686 h 1045686"/>
              <a:gd name="connsiteX5" fmla="*/ 1718020 w 3912891"/>
              <a:gd name="connsiteY5" fmla="*/ 911289 h 1045686"/>
              <a:gd name="connsiteX6" fmla="*/ 0 w 3912891"/>
              <a:gd name="connsiteY6" fmla="*/ 911289 h 1045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2891" h="1045686">
                <a:moveTo>
                  <a:pt x="0" y="0"/>
                </a:moveTo>
                <a:lnTo>
                  <a:pt x="3912891" y="0"/>
                </a:lnTo>
                <a:lnTo>
                  <a:pt x="3912891" y="911289"/>
                </a:lnTo>
                <a:lnTo>
                  <a:pt x="2189816" y="911289"/>
                </a:lnTo>
                <a:lnTo>
                  <a:pt x="1953918" y="1045686"/>
                </a:lnTo>
                <a:lnTo>
                  <a:pt x="1718020" y="911289"/>
                </a:lnTo>
                <a:lnTo>
                  <a:pt x="0" y="911289"/>
                </a:lnTo>
                <a:close/>
              </a:path>
            </a:pathLst>
          </a:custGeom>
          <a:solidFill>
            <a:schemeClr val="tx2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6" name="Zaokrąglony prostokąt 25">
            <a:extLst>
              <a:ext uri="{FF2B5EF4-FFF2-40B4-BE49-F238E27FC236}">
                <a16:creationId xmlns:a16="http://schemas.microsoft.com/office/drawing/2014/main" id="{C9EC1060-8413-F04B-AAB3-713BEA83EE01}"/>
              </a:ext>
            </a:extLst>
          </p:cNvPr>
          <p:cNvSpPr/>
          <p:nvPr userDrawn="1"/>
        </p:nvSpPr>
        <p:spPr>
          <a:xfrm>
            <a:off x="2064548" y="1905645"/>
            <a:ext cx="3235914" cy="369012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38" name="Dowolny kształt 37">
            <a:extLst>
              <a:ext uri="{FF2B5EF4-FFF2-40B4-BE49-F238E27FC236}">
                <a16:creationId xmlns:a16="http://schemas.microsoft.com/office/drawing/2014/main" id="{A4C7896F-33D0-CD49-A0F3-C990E12B812C}"/>
              </a:ext>
            </a:extLst>
          </p:cNvPr>
          <p:cNvSpPr/>
          <p:nvPr userDrawn="1"/>
        </p:nvSpPr>
        <p:spPr>
          <a:xfrm rot="10800000">
            <a:off x="2069606" y="1905645"/>
            <a:ext cx="3225800" cy="1045685"/>
          </a:xfrm>
          <a:custGeom>
            <a:avLst/>
            <a:gdLst>
              <a:gd name="connsiteX0" fmla="*/ 3225800 w 3225800"/>
              <a:gd name="connsiteY0" fmla="*/ 1045685 h 1045685"/>
              <a:gd name="connsiteX1" fmla="*/ 0 w 3225800"/>
              <a:gd name="connsiteY1" fmla="*/ 1045685 h 1045685"/>
              <a:gd name="connsiteX2" fmla="*/ 0 w 3225800"/>
              <a:gd name="connsiteY2" fmla="*/ 170402 h 1045685"/>
              <a:gd name="connsiteX3" fmla="*/ 1313805 w 3225800"/>
              <a:gd name="connsiteY3" fmla="*/ 170402 h 1045685"/>
              <a:gd name="connsiteX4" fmla="*/ 1612900 w 3225800"/>
              <a:gd name="connsiteY4" fmla="*/ 0 h 1045685"/>
              <a:gd name="connsiteX5" fmla="*/ 1911995 w 3225800"/>
              <a:gd name="connsiteY5" fmla="*/ 170402 h 1045685"/>
              <a:gd name="connsiteX6" fmla="*/ 3225800 w 3225800"/>
              <a:gd name="connsiteY6" fmla="*/ 170402 h 10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5800" h="1045685">
                <a:moveTo>
                  <a:pt x="3225800" y="1045685"/>
                </a:moveTo>
                <a:lnTo>
                  <a:pt x="0" y="1045685"/>
                </a:lnTo>
                <a:lnTo>
                  <a:pt x="0" y="170402"/>
                </a:lnTo>
                <a:lnTo>
                  <a:pt x="1313805" y="170402"/>
                </a:lnTo>
                <a:lnTo>
                  <a:pt x="1612900" y="0"/>
                </a:lnTo>
                <a:lnTo>
                  <a:pt x="1911995" y="170402"/>
                </a:lnTo>
                <a:lnTo>
                  <a:pt x="3225800" y="170402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27" name="Symbol zastępczy tekstu 27">
            <a:extLst>
              <a:ext uri="{FF2B5EF4-FFF2-40B4-BE49-F238E27FC236}">
                <a16:creationId xmlns:a16="http://schemas.microsoft.com/office/drawing/2014/main" id="{E7127F0F-8EE0-F947-8C57-62499D1777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61768" y="3731995"/>
            <a:ext cx="2841478" cy="1642744"/>
          </a:xfrm>
        </p:spPr>
        <p:txBody>
          <a:bodyPr anchor="t"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29" name="Symbol zastępczy tekstu 27">
            <a:extLst>
              <a:ext uri="{FF2B5EF4-FFF2-40B4-BE49-F238E27FC236}">
                <a16:creationId xmlns:a16="http://schemas.microsoft.com/office/drawing/2014/main" id="{11D5AB90-C5AB-7244-B6A8-F2B96AA9105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261767" y="2060849"/>
            <a:ext cx="2841478" cy="50405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Plan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67" name="Symbol zastępczy tekstu 27">
            <a:extLst>
              <a:ext uri="{FF2B5EF4-FFF2-40B4-BE49-F238E27FC236}">
                <a16:creationId xmlns:a16="http://schemas.microsoft.com/office/drawing/2014/main" id="{8D98D8AE-A5A2-7543-80D7-A99A351E443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49885" y="3711911"/>
            <a:ext cx="3342307" cy="2004461"/>
          </a:xfrm>
        </p:spPr>
        <p:txBody>
          <a:bodyPr vert="horz" lIns="0" tIns="45720" rIns="0" bIns="45720" rtlCol="0" anchor="t">
            <a:normAutofit/>
          </a:bodyPr>
          <a:lstStyle>
            <a:lvl1pPr marL="0" indent="0" algn="ctr">
              <a:lnSpc>
                <a:spcPct val="120000"/>
              </a:lnSpc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marL="228600" lvl="0" indent="-228600" algn="ctr"/>
            <a:endParaRPr lang="pl-PL" dirty="0"/>
          </a:p>
        </p:txBody>
      </p:sp>
      <p:sp>
        <p:nvSpPr>
          <p:cNvPr id="69" name="Symbol zastępczy tekstu 27">
            <a:extLst>
              <a:ext uri="{FF2B5EF4-FFF2-40B4-BE49-F238E27FC236}">
                <a16:creationId xmlns:a16="http://schemas.microsoft.com/office/drawing/2014/main" id="{A08D3A45-C1A9-6D49-B782-B511AFBBAB7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9884" y="1807298"/>
            <a:ext cx="3342307" cy="50405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Plan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0" name="Symbol zastępczy tekstu 3">
            <a:extLst>
              <a:ext uri="{FF2B5EF4-FFF2-40B4-BE49-F238E27FC236}">
                <a16:creationId xmlns:a16="http://schemas.microsoft.com/office/drawing/2014/main" id="{71BCB501-2178-014B-BD73-3FFE18E2E4D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261768" y="3126272"/>
            <a:ext cx="2841477" cy="498670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1"/>
            </a:lvl1pPr>
          </a:lstStyle>
          <a:p>
            <a:r>
              <a:rPr lang="pl-PL" dirty="0"/>
              <a:t>$#</a:t>
            </a:r>
          </a:p>
        </p:txBody>
      </p:sp>
      <p:sp>
        <p:nvSpPr>
          <p:cNvPr id="41" name="Symbol zastępczy tekstu 3">
            <a:extLst>
              <a:ext uri="{FF2B5EF4-FFF2-40B4-BE49-F238E27FC236}">
                <a16:creationId xmlns:a16="http://schemas.microsoft.com/office/drawing/2014/main" id="{899D2BE6-A67D-D348-A587-48EB016C92D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044827" y="3128844"/>
            <a:ext cx="3342306" cy="498670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1"/>
            </a:lvl1pPr>
          </a:lstStyle>
          <a:p>
            <a:r>
              <a:rPr lang="pl-PL" dirty="0"/>
              <a:t>$#</a:t>
            </a:r>
          </a:p>
        </p:txBody>
      </p:sp>
    </p:spTree>
    <p:extLst>
      <p:ext uri="{BB962C8B-B14F-4D97-AF65-F5344CB8AC3E}">
        <p14:creationId xmlns:p14="http://schemas.microsoft.com/office/powerpoint/2010/main" val="1926520603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icing [2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Zaokrąglony prostokąt 64">
            <a:extLst>
              <a:ext uri="{FF2B5EF4-FFF2-40B4-BE49-F238E27FC236}">
                <a16:creationId xmlns:a16="http://schemas.microsoft.com/office/drawing/2014/main" id="{D597DD71-37DF-2444-B4C3-F4A5286D8060}"/>
              </a:ext>
            </a:extLst>
          </p:cNvPr>
          <p:cNvSpPr/>
          <p:nvPr userDrawn="1"/>
        </p:nvSpPr>
        <p:spPr>
          <a:xfrm>
            <a:off x="5511647" y="1652092"/>
            <a:ext cx="4608514" cy="4297188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EEEFFC"/>
              </a:gs>
              <a:gs pos="100000">
                <a:srgbClr val="DEE2F8"/>
              </a:gs>
            </a:gsLst>
            <a:lin ang="8100000" scaled="1"/>
            <a:tileRect/>
          </a:gra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71" name="Dowolny kształt 70">
            <a:extLst>
              <a:ext uri="{FF2B5EF4-FFF2-40B4-BE49-F238E27FC236}">
                <a16:creationId xmlns:a16="http://schemas.microsoft.com/office/drawing/2014/main" id="{0E6F1874-1DF0-E545-B96F-3C91C07DA556}"/>
              </a:ext>
            </a:extLst>
          </p:cNvPr>
          <p:cNvSpPr/>
          <p:nvPr userDrawn="1"/>
        </p:nvSpPr>
        <p:spPr>
          <a:xfrm>
            <a:off x="5516706" y="1652092"/>
            <a:ext cx="4602563" cy="1045686"/>
          </a:xfrm>
          <a:custGeom>
            <a:avLst/>
            <a:gdLst>
              <a:gd name="connsiteX0" fmla="*/ 0 w 3912891"/>
              <a:gd name="connsiteY0" fmla="*/ 0 h 1045686"/>
              <a:gd name="connsiteX1" fmla="*/ 3912891 w 3912891"/>
              <a:gd name="connsiteY1" fmla="*/ 0 h 1045686"/>
              <a:gd name="connsiteX2" fmla="*/ 3912891 w 3912891"/>
              <a:gd name="connsiteY2" fmla="*/ 911289 h 1045686"/>
              <a:gd name="connsiteX3" fmla="*/ 2189816 w 3912891"/>
              <a:gd name="connsiteY3" fmla="*/ 911289 h 1045686"/>
              <a:gd name="connsiteX4" fmla="*/ 1953918 w 3912891"/>
              <a:gd name="connsiteY4" fmla="*/ 1045686 h 1045686"/>
              <a:gd name="connsiteX5" fmla="*/ 1718020 w 3912891"/>
              <a:gd name="connsiteY5" fmla="*/ 911289 h 1045686"/>
              <a:gd name="connsiteX6" fmla="*/ 0 w 3912891"/>
              <a:gd name="connsiteY6" fmla="*/ 911289 h 1045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2891" h="1045686">
                <a:moveTo>
                  <a:pt x="0" y="0"/>
                </a:moveTo>
                <a:lnTo>
                  <a:pt x="3912891" y="0"/>
                </a:lnTo>
                <a:lnTo>
                  <a:pt x="3912891" y="911289"/>
                </a:lnTo>
                <a:lnTo>
                  <a:pt x="2189816" y="911289"/>
                </a:lnTo>
                <a:lnTo>
                  <a:pt x="1953918" y="1045686"/>
                </a:lnTo>
                <a:lnTo>
                  <a:pt x="1718020" y="911289"/>
                </a:lnTo>
                <a:lnTo>
                  <a:pt x="0" y="911289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6" name="Zaokrąglony prostokąt 25">
            <a:extLst>
              <a:ext uri="{FF2B5EF4-FFF2-40B4-BE49-F238E27FC236}">
                <a16:creationId xmlns:a16="http://schemas.microsoft.com/office/drawing/2014/main" id="{C9EC1060-8413-F04B-AAB3-713BEA83EE01}"/>
              </a:ext>
            </a:extLst>
          </p:cNvPr>
          <p:cNvSpPr/>
          <p:nvPr userDrawn="1"/>
        </p:nvSpPr>
        <p:spPr>
          <a:xfrm>
            <a:off x="2064548" y="1905645"/>
            <a:ext cx="3235914" cy="369012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38" name="Dowolny kształt 37">
            <a:extLst>
              <a:ext uri="{FF2B5EF4-FFF2-40B4-BE49-F238E27FC236}">
                <a16:creationId xmlns:a16="http://schemas.microsoft.com/office/drawing/2014/main" id="{A4C7896F-33D0-CD49-A0F3-C990E12B812C}"/>
              </a:ext>
            </a:extLst>
          </p:cNvPr>
          <p:cNvSpPr/>
          <p:nvPr userDrawn="1"/>
        </p:nvSpPr>
        <p:spPr>
          <a:xfrm rot="10800000">
            <a:off x="2069606" y="1905645"/>
            <a:ext cx="3225800" cy="1045685"/>
          </a:xfrm>
          <a:custGeom>
            <a:avLst/>
            <a:gdLst>
              <a:gd name="connsiteX0" fmla="*/ 3225800 w 3225800"/>
              <a:gd name="connsiteY0" fmla="*/ 1045685 h 1045685"/>
              <a:gd name="connsiteX1" fmla="*/ 0 w 3225800"/>
              <a:gd name="connsiteY1" fmla="*/ 1045685 h 1045685"/>
              <a:gd name="connsiteX2" fmla="*/ 0 w 3225800"/>
              <a:gd name="connsiteY2" fmla="*/ 170402 h 1045685"/>
              <a:gd name="connsiteX3" fmla="*/ 1313805 w 3225800"/>
              <a:gd name="connsiteY3" fmla="*/ 170402 h 1045685"/>
              <a:gd name="connsiteX4" fmla="*/ 1612900 w 3225800"/>
              <a:gd name="connsiteY4" fmla="*/ 0 h 1045685"/>
              <a:gd name="connsiteX5" fmla="*/ 1911995 w 3225800"/>
              <a:gd name="connsiteY5" fmla="*/ 170402 h 1045685"/>
              <a:gd name="connsiteX6" fmla="*/ 3225800 w 3225800"/>
              <a:gd name="connsiteY6" fmla="*/ 170402 h 10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5800" h="1045685">
                <a:moveTo>
                  <a:pt x="3225800" y="1045685"/>
                </a:moveTo>
                <a:lnTo>
                  <a:pt x="0" y="1045685"/>
                </a:lnTo>
                <a:lnTo>
                  <a:pt x="0" y="170402"/>
                </a:lnTo>
                <a:lnTo>
                  <a:pt x="1313805" y="170402"/>
                </a:lnTo>
                <a:lnTo>
                  <a:pt x="1612900" y="0"/>
                </a:lnTo>
                <a:lnTo>
                  <a:pt x="1911995" y="170402"/>
                </a:lnTo>
                <a:lnTo>
                  <a:pt x="3225800" y="170402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27" name="Symbol zastępczy tekstu 27">
            <a:extLst>
              <a:ext uri="{FF2B5EF4-FFF2-40B4-BE49-F238E27FC236}">
                <a16:creationId xmlns:a16="http://schemas.microsoft.com/office/drawing/2014/main" id="{E7127F0F-8EE0-F947-8C57-62499D1777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261768" y="3731995"/>
            <a:ext cx="2841478" cy="1642744"/>
          </a:xfrm>
        </p:spPr>
        <p:txBody>
          <a:bodyPr anchor="t"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29" name="Symbol zastępczy tekstu 27">
            <a:extLst>
              <a:ext uri="{FF2B5EF4-FFF2-40B4-BE49-F238E27FC236}">
                <a16:creationId xmlns:a16="http://schemas.microsoft.com/office/drawing/2014/main" id="{11D5AB90-C5AB-7244-B6A8-F2B96AA9105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261767" y="2060849"/>
            <a:ext cx="2841478" cy="50405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Plan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67" name="Symbol zastępczy tekstu 27">
            <a:extLst>
              <a:ext uri="{FF2B5EF4-FFF2-40B4-BE49-F238E27FC236}">
                <a16:creationId xmlns:a16="http://schemas.microsoft.com/office/drawing/2014/main" id="{8D98D8AE-A5A2-7543-80D7-A99A351E443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49885" y="3711911"/>
            <a:ext cx="3342307" cy="2004461"/>
          </a:xfrm>
        </p:spPr>
        <p:txBody>
          <a:bodyPr vert="horz" lIns="0" tIns="45720" rIns="0" bIns="45720" rtlCol="0" anchor="t">
            <a:normAutofit/>
          </a:bodyPr>
          <a:lstStyle>
            <a:lvl1pPr marL="0" indent="0" algn="ctr">
              <a:lnSpc>
                <a:spcPct val="120000"/>
              </a:lnSpc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marL="228600" lvl="0" indent="-228600" algn="ctr"/>
            <a:endParaRPr lang="pl-PL" dirty="0"/>
          </a:p>
        </p:txBody>
      </p:sp>
      <p:sp>
        <p:nvSpPr>
          <p:cNvPr id="69" name="Symbol zastępczy tekstu 27">
            <a:extLst>
              <a:ext uri="{FF2B5EF4-FFF2-40B4-BE49-F238E27FC236}">
                <a16:creationId xmlns:a16="http://schemas.microsoft.com/office/drawing/2014/main" id="{A08D3A45-C1A9-6D49-B782-B511AFBBAB7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9884" y="1807298"/>
            <a:ext cx="3342307" cy="50405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Plan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0" name="Symbol zastępczy tekstu 3">
            <a:extLst>
              <a:ext uri="{FF2B5EF4-FFF2-40B4-BE49-F238E27FC236}">
                <a16:creationId xmlns:a16="http://schemas.microsoft.com/office/drawing/2014/main" id="{71BCB501-2178-014B-BD73-3FFE18E2E4D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261768" y="3126272"/>
            <a:ext cx="2841477" cy="498670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1"/>
            </a:lvl1pPr>
          </a:lstStyle>
          <a:p>
            <a:r>
              <a:rPr lang="pl-PL" dirty="0"/>
              <a:t>$#</a:t>
            </a:r>
          </a:p>
        </p:txBody>
      </p:sp>
      <p:sp>
        <p:nvSpPr>
          <p:cNvPr id="41" name="Symbol zastępczy tekstu 3">
            <a:extLst>
              <a:ext uri="{FF2B5EF4-FFF2-40B4-BE49-F238E27FC236}">
                <a16:creationId xmlns:a16="http://schemas.microsoft.com/office/drawing/2014/main" id="{899D2BE6-A67D-D348-A587-48EB016C92D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044827" y="3128844"/>
            <a:ext cx="3342306" cy="498670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1"/>
            </a:lvl1pPr>
          </a:lstStyle>
          <a:p>
            <a:r>
              <a:rPr lang="pl-PL" dirty="0"/>
              <a:t>$#</a:t>
            </a:r>
          </a:p>
        </p:txBody>
      </p:sp>
    </p:spTree>
    <p:extLst>
      <p:ext uri="{BB962C8B-B14F-4D97-AF65-F5344CB8AC3E}">
        <p14:creationId xmlns:p14="http://schemas.microsoft.com/office/powerpoint/2010/main" val="3433243237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cing [3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Zaokrąglony prostokąt 64">
            <a:extLst>
              <a:ext uri="{FF2B5EF4-FFF2-40B4-BE49-F238E27FC236}">
                <a16:creationId xmlns:a16="http://schemas.microsoft.com/office/drawing/2014/main" id="{D597DD71-37DF-2444-B4C3-F4A5286D8060}"/>
              </a:ext>
            </a:extLst>
          </p:cNvPr>
          <p:cNvSpPr/>
          <p:nvPr userDrawn="1"/>
        </p:nvSpPr>
        <p:spPr>
          <a:xfrm>
            <a:off x="4137024" y="1652092"/>
            <a:ext cx="3917950" cy="4297188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EEEFFC"/>
              </a:gs>
              <a:gs pos="100000">
                <a:srgbClr val="DEE2F8"/>
              </a:gs>
            </a:gsLst>
            <a:lin ang="8100000" scaled="1"/>
            <a:tileRect/>
          </a:gra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71" name="Dowolny kształt 70">
            <a:extLst>
              <a:ext uri="{FF2B5EF4-FFF2-40B4-BE49-F238E27FC236}">
                <a16:creationId xmlns:a16="http://schemas.microsoft.com/office/drawing/2014/main" id="{0E6F1874-1DF0-E545-B96F-3C91C07DA556}"/>
              </a:ext>
            </a:extLst>
          </p:cNvPr>
          <p:cNvSpPr/>
          <p:nvPr userDrawn="1"/>
        </p:nvSpPr>
        <p:spPr>
          <a:xfrm>
            <a:off x="4142083" y="1652092"/>
            <a:ext cx="3912891" cy="1045686"/>
          </a:xfrm>
          <a:custGeom>
            <a:avLst/>
            <a:gdLst>
              <a:gd name="connsiteX0" fmla="*/ 0 w 3912891"/>
              <a:gd name="connsiteY0" fmla="*/ 0 h 1045686"/>
              <a:gd name="connsiteX1" fmla="*/ 3912891 w 3912891"/>
              <a:gd name="connsiteY1" fmla="*/ 0 h 1045686"/>
              <a:gd name="connsiteX2" fmla="*/ 3912891 w 3912891"/>
              <a:gd name="connsiteY2" fmla="*/ 911289 h 1045686"/>
              <a:gd name="connsiteX3" fmla="*/ 2189816 w 3912891"/>
              <a:gd name="connsiteY3" fmla="*/ 911289 h 1045686"/>
              <a:gd name="connsiteX4" fmla="*/ 1953918 w 3912891"/>
              <a:gd name="connsiteY4" fmla="*/ 1045686 h 1045686"/>
              <a:gd name="connsiteX5" fmla="*/ 1718020 w 3912891"/>
              <a:gd name="connsiteY5" fmla="*/ 911289 h 1045686"/>
              <a:gd name="connsiteX6" fmla="*/ 0 w 3912891"/>
              <a:gd name="connsiteY6" fmla="*/ 911289 h 1045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2891" h="1045686">
                <a:moveTo>
                  <a:pt x="0" y="0"/>
                </a:moveTo>
                <a:lnTo>
                  <a:pt x="3912891" y="0"/>
                </a:lnTo>
                <a:lnTo>
                  <a:pt x="3912891" y="911289"/>
                </a:lnTo>
                <a:lnTo>
                  <a:pt x="2189816" y="911289"/>
                </a:lnTo>
                <a:lnTo>
                  <a:pt x="1953918" y="1045686"/>
                </a:lnTo>
                <a:lnTo>
                  <a:pt x="1718020" y="911289"/>
                </a:lnTo>
                <a:lnTo>
                  <a:pt x="0" y="911289"/>
                </a:lnTo>
                <a:close/>
              </a:path>
            </a:pathLst>
          </a:custGeom>
          <a:solidFill>
            <a:schemeClr val="tx2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6" name="Zaokrąglony prostokąt 25">
            <a:extLst>
              <a:ext uri="{FF2B5EF4-FFF2-40B4-BE49-F238E27FC236}">
                <a16:creationId xmlns:a16="http://schemas.microsoft.com/office/drawing/2014/main" id="{C9EC1060-8413-F04B-AAB3-713BEA83EE01}"/>
              </a:ext>
            </a:extLst>
          </p:cNvPr>
          <p:cNvSpPr/>
          <p:nvPr userDrawn="1"/>
        </p:nvSpPr>
        <p:spPr>
          <a:xfrm>
            <a:off x="681038" y="1905645"/>
            <a:ext cx="3235914" cy="369012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38" name="Dowolny kształt 37">
            <a:extLst>
              <a:ext uri="{FF2B5EF4-FFF2-40B4-BE49-F238E27FC236}">
                <a16:creationId xmlns:a16="http://schemas.microsoft.com/office/drawing/2014/main" id="{A4C7896F-33D0-CD49-A0F3-C990E12B812C}"/>
              </a:ext>
            </a:extLst>
          </p:cNvPr>
          <p:cNvSpPr/>
          <p:nvPr userDrawn="1"/>
        </p:nvSpPr>
        <p:spPr>
          <a:xfrm rot="10800000">
            <a:off x="686096" y="1905645"/>
            <a:ext cx="3225800" cy="1045685"/>
          </a:xfrm>
          <a:custGeom>
            <a:avLst/>
            <a:gdLst>
              <a:gd name="connsiteX0" fmla="*/ 3225800 w 3225800"/>
              <a:gd name="connsiteY0" fmla="*/ 1045685 h 1045685"/>
              <a:gd name="connsiteX1" fmla="*/ 0 w 3225800"/>
              <a:gd name="connsiteY1" fmla="*/ 1045685 h 1045685"/>
              <a:gd name="connsiteX2" fmla="*/ 0 w 3225800"/>
              <a:gd name="connsiteY2" fmla="*/ 170402 h 1045685"/>
              <a:gd name="connsiteX3" fmla="*/ 1313805 w 3225800"/>
              <a:gd name="connsiteY3" fmla="*/ 170402 h 1045685"/>
              <a:gd name="connsiteX4" fmla="*/ 1612900 w 3225800"/>
              <a:gd name="connsiteY4" fmla="*/ 0 h 1045685"/>
              <a:gd name="connsiteX5" fmla="*/ 1911995 w 3225800"/>
              <a:gd name="connsiteY5" fmla="*/ 170402 h 1045685"/>
              <a:gd name="connsiteX6" fmla="*/ 3225800 w 3225800"/>
              <a:gd name="connsiteY6" fmla="*/ 170402 h 10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5800" h="1045685">
                <a:moveTo>
                  <a:pt x="3225800" y="1045685"/>
                </a:moveTo>
                <a:lnTo>
                  <a:pt x="0" y="1045685"/>
                </a:lnTo>
                <a:lnTo>
                  <a:pt x="0" y="170402"/>
                </a:lnTo>
                <a:lnTo>
                  <a:pt x="1313805" y="170402"/>
                </a:lnTo>
                <a:lnTo>
                  <a:pt x="1612900" y="0"/>
                </a:lnTo>
                <a:lnTo>
                  <a:pt x="1911995" y="170402"/>
                </a:lnTo>
                <a:lnTo>
                  <a:pt x="3225800" y="170402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27" name="Symbol zastępczy tekstu 27">
            <a:extLst>
              <a:ext uri="{FF2B5EF4-FFF2-40B4-BE49-F238E27FC236}">
                <a16:creationId xmlns:a16="http://schemas.microsoft.com/office/drawing/2014/main" id="{E7127F0F-8EE0-F947-8C57-62499D1777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8258" y="3731995"/>
            <a:ext cx="2841478" cy="1642744"/>
          </a:xfrm>
        </p:spPr>
        <p:txBody>
          <a:bodyPr anchor="t"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29" name="Symbol zastępczy tekstu 27">
            <a:extLst>
              <a:ext uri="{FF2B5EF4-FFF2-40B4-BE49-F238E27FC236}">
                <a16:creationId xmlns:a16="http://schemas.microsoft.com/office/drawing/2014/main" id="{11D5AB90-C5AB-7244-B6A8-F2B96AA9105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78257" y="2060849"/>
            <a:ext cx="2841478" cy="50405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Plan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59" name="Zaokrąglony prostokąt 58">
            <a:extLst>
              <a:ext uri="{FF2B5EF4-FFF2-40B4-BE49-F238E27FC236}">
                <a16:creationId xmlns:a16="http://schemas.microsoft.com/office/drawing/2014/main" id="{FBD50BEE-9794-4944-8948-1695BF98D89F}"/>
              </a:ext>
            </a:extLst>
          </p:cNvPr>
          <p:cNvSpPr/>
          <p:nvPr userDrawn="1"/>
        </p:nvSpPr>
        <p:spPr>
          <a:xfrm>
            <a:off x="8280105" y="1904122"/>
            <a:ext cx="3230858" cy="369012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60" name="Dowolny kształt 59">
            <a:extLst>
              <a:ext uri="{FF2B5EF4-FFF2-40B4-BE49-F238E27FC236}">
                <a16:creationId xmlns:a16="http://schemas.microsoft.com/office/drawing/2014/main" id="{D9A6AE35-0B3E-E944-B340-D1F511D24AE8}"/>
              </a:ext>
            </a:extLst>
          </p:cNvPr>
          <p:cNvSpPr/>
          <p:nvPr userDrawn="1"/>
        </p:nvSpPr>
        <p:spPr>
          <a:xfrm rot="10800000">
            <a:off x="8285163" y="1904122"/>
            <a:ext cx="3225800" cy="1045685"/>
          </a:xfrm>
          <a:custGeom>
            <a:avLst/>
            <a:gdLst>
              <a:gd name="connsiteX0" fmla="*/ 3225800 w 3225800"/>
              <a:gd name="connsiteY0" fmla="*/ 1045685 h 1045685"/>
              <a:gd name="connsiteX1" fmla="*/ 0 w 3225800"/>
              <a:gd name="connsiteY1" fmla="*/ 1045685 h 1045685"/>
              <a:gd name="connsiteX2" fmla="*/ 0 w 3225800"/>
              <a:gd name="connsiteY2" fmla="*/ 170402 h 1045685"/>
              <a:gd name="connsiteX3" fmla="*/ 1313805 w 3225800"/>
              <a:gd name="connsiteY3" fmla="*/ 170402 h 1045685"/>
              <a:gd name="connsiteX4" fmla="*/ 1612900 w 3225800"/>
              <a:gd name="connsiteY4" fmla="*/ 0 h 1045685"/>
              <a:gd name="connsiteX5" fmla="*/ 1911995 w 3225800"/>
              <a:gd name="connsiteY5" fmla="*/ 170402 h 1045685"/>
              <a:gd name="connsiteX6" fmla="*/ 3225800 w 3225800"/>
              <a:gd name="connsiteY6" fmla="*/ 170402 h 10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5800" h="1045685">
                <a:moveTo>
                  <a:pt x="3225800" y="1045685"/>
                </a:moveTo>
                <a:lnTo>
                  <a:pt x="0" y="1045685"/>
                </a:lnTo>
                <a:lnTo>
                  <a:pt x="0" y="170402"/>
                </a:lnTo>
                <a:lnTo>
                  <a:pt x="1313805" y="170402"/>
                </a:lnTo>
                <a:lnTo>
                  <a:pt x="1612900" y="0"/>
                </a:lnTo>
                <a:lnTo>
                  <a:pt x="1911995" y="170402"/>
                </a:lnTo>
                <a:lnTo>
                  <a:pt x="3225800" y="170402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61" name="Symbol zastępczy tekstu 27">
            <a:extLst>
              <a:ext uri="{FF2B5EF4-FFF2-40B4-BE49-F238E27FC236}">
                <a16:creationId xmlns:a16="http://schemas.microsoft.com/office/drawing/2014/main" id="{4A4D6A58-EFAA-4643-83D7-03A094E8F70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77325" y="3730472"/>
            <a:ext cx="2841478" cy="1642744"/>
          </a:xfrm>
        </p:spPr>
        <p:txBody>
          <a:bodyPr vert="horz" lIns="0" tIns="45720" rIns="0" bIns="45720" rtlCol="0" anchor="t">
            <a:normAutofit/>
          </a:bodyPr>
          <a:lstStyle>
            <a:lvl1pPr marL="0" indent="0" algn="ctr">
              <a:lnSpc>
                <a:spcPct val="120000"/>
              </a:lnSpc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marL="228600" lvl="0" indent="-228600" algn="ctr"/>
            <a:endParaRPr lang="pl-PL" dirty="0"/>
          </a:p>
        </p:txBody>
      </p:sp>
      <p:sp>
        <p:nvSpPr>
          <p:cNvPr id="63" name="Symbol zastępczy tekstu 27">
            <a:extLst>
              <a:ext uri="{FF2B5EF4-FFF2-40B4-BE49-F238E27FC236}">
                <a16:creationId xmlns:a16="http://schemas.microsoft.com/office/drawing/2014/main" id="{85039359-F92B-7E4A-8036-FE52E3C2CB0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77324" y="2059326"/>
            <a:ext cx="2841478" cy="50405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Plan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67" name="Symbol zastępczy tekstu 27">
            <a:extLst>
              <a:ext uri="{FF2B5EF4-FFF2-40B4-BE49-F238E27FC236}">
                <a16:creationId xmlns:a16="http://schemas.microsoft.com/office/drawing/2014/main" id="{8D98D8AE-A5A2-7543-80D7-A99A351E443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675263" y="3711911"/>
            <a:ext cx="2841478" cy="2004461"/>
          </a:xfrm>
        </p:spPr>
        <p:txBody>
          <a:bodyPr vert="horz" lIns="0" tIns="45720" rIns="0" bIns="45720" rtlCol="0" anchor="t">
            <a:normAutofit/>
          </a:bodyPr>
          <a:lstStyle>
            <a:lvl1pPr marL="0" indent="0" algn="ctr">
              <a:lnSpc>
                <a:spcPct val="120000"/>
              </a:lnSpc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marL="228600" lvl="0" indent="-228600" algn="ctr"/>
            <a:endParaRPr lang="pl-PL" dirty="0"/>
          </a:p>
        </p:txBody>
      </p:sp>
      <p:sp>
        <p:nvSpPr>
          <p:cNvPr id="69" name="Symbol zastępczy tekstu 27">
            <a:extLst>
              <a:ext uri="{FF2B5EF4-FFF2-40B4-BE49-F238E27FC236}">
                <a16:creationId xmlns:a16="http://schemas.microsoft.com/office/drawing/2014/main" id="{A08D3A45-C1A9-6D49-B782-B511AFBBAB7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675262" y="1807298"/>
            <a:ext cx="2841478" cy="50405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Plan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0" name="Symbol zastępczy tekstu 3">
            <a:extLst>
              <a:ext uri="{FF2B5EF4-FFF2-40B4-BE49-F238E27FC236}">
                <a16:creationId xmlns:a16="http://schemas.microsoft.com/office/drawing/2014/main" id="{71BCB501-2178-014B-BD73-3FFE18E2E4D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8258" y="3126272"/>
            <a:ext cx="2841477" cy="498670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1"/>
            </a:lvl1pPr>
          </a:lstStyle>
          <a:p>
            <a:r>
              <a:rPr lang="pl-PL" dirty="0"/>
              <a:t>$#</a:t>
            </a:r>
          </a:p>
        </p:txBody>
      </p:sp>
      <p:sp>
        <p:nvSpPr>
          <p:cNvPr id="41" name="Symbol zastępczy tekstu 3">
            <a:extLst>
              <a:ext uri="{FF2B5EF4-FFF2-40B4-BE49-F238E27FC236}">
                <a16:creationId xmlns:a16="http://schemas.microsoft.com/office/drawing/2014/main" id="{899D2BE6-A67D-D348-A587-48EB016C92D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70204" y="3128844"/>
            <a:ext cx="2841477" cy="498670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1"/>
            </a:lvl1pPr>
          </a:lstStyle>
          <a:p>
            <a:r>
              <a:rPr lang="pl-PL" dirty="0"/>
              <a:t>$#</a:t>
            </a:r>
          </a:p>
        </p:txBody>
      </p:sp>
      <p:sp>
        <p:nvSpPr>
          <p:cNvPr id="43" name="Symbol zastępczy tekstu 3">
            <a:extLst>
              <a:ext uri="{FF2B5EF4-FFF2-40B4-BE49-F238E27FC236}">
                <a16:creationId xmlns:a16="http://schemas.microsoft.com/office/drawing/2014/main" id="{8E9A3600-7FF1-5D40-88D3-C71B1751B56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480204" y="3128844"/>
            <a:ext cx="2841477" cy="498670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1"/>
            </a:lvl1pPr>
          </a:lstStyle>
          <a:p>
            <a:r>
              <a:rPr lang="pl-PL" dirty="0"/>
              <a:t>$#</a:t>
            </a:r>
          </a:p>
        </p:txBody>
      </p:sp>
    </p:spTree>
    <p:extLst>
      <p:ext uri="{BB962C8B-B14F-4D97-AF65-F5344CB8AC3E}">
        <p14:creationId xmlns:p14="http://schemas.microsoft.com/office/powerpoint/2010/main" val="3350359771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icing [3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Zaokrąglony prostokąt 64">
            <a:extLst>
              <a:ext uri="{FF2B5EF4-FFF2-40B4-BE49-F238E27FC236}">
                <a16:creationId xmlns:a16="http://schemas.microsoft.com/office/drawing/2014/main" id="{D597DD71-37DF-2444-B4C3-F4A5286D8060}"/>
              </a:ext>
            </a:extLst>
          </p:cNvPr>
          <p:cNvSpPr/>
          <p:nvPr userDrawn="1"/>
        </p:nvSpPr>
        <p:spPr>
          <a:xfrm>
            <a:off x="4137024" y="1652092"/>
            <a:ext cx="3917950" cy="4297188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EEEFFC"/>
              </a:gs>
              <a:gs pos="100000">
                <a:srgbClr val="DEE2F8"/>
              </a:gs>
            </a:gsLst>
            <a:lin ang="8100000" scaled="1"/>
            <a:tileRect/>
          </a:gra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71" name="Dowolny kształt 70">
            <a:extLst>
              <a:ext uri="{FF2B5EF4-FFF2-40B4-BE49-F238E27FC236}">
                <a16:creationId xmlns:a16="http://schemas.microsoft.com/office/drawing/2014/main" id="{0E6F1874-1DF0-E545-B96F-3C91C07DA556}"/>
              </a:ext>
            </a:extLst>
          </p:cNvPr>
          <p:cNvSpPr/>
          <p:nvPr userDrawn="1"/>
        </p:nvSpPr>
        <p:spPr>
          <a:xfrm>
            <a:off x="4142083" y="1652092"/>
            <a:ext cx="3912891" cy="1045686"/>
          </a:xfrm>
          <a:custGeom>
            <a:avLst/>
            <a:gdLst>
              <a:gd name="connsiteX0" fmla="*/ 0 w 3912891"/>
              <a:gd name="connsiteY0" fmla="*/ 0 h 1045686"/>
              <a:gd name="connsiteX1" fmla="*/ 3912891 w 3912891"/>
              <a:gd name="connsiteY1" fmla="*/ 0 h 1045686"/>
              <a:gd name="connsiteX2" fmla="*/ 3912891 w 3912891"/>
              <a:gd name="connsiteY2" fmla="*/ 911289 h 1045686"/>
              <a:gd name="connsiteX3" fmla="*/ 2189816 w 3912891"/>
              <a:gd name="connsiteY3" fmla="*/ 911289 h 1045686"/>
              <a:gd name="connsiteX4" fmla="*/ 1953918 w 3912891"/>
              <a:gd name="connsiteY4" fmla="*/ 1045686 h 1045686"/>
              <a:gd name="connsiteX5" fmla="*/ 1718020 w 3912891"/>
              <a:gd name="connsiteY5" fmla="*/ 911289 h 1045686"/>
              <a:gd name="connsiteX6" fmla="*/ 0 w 3912891"/>
              <a:gd name="connsiteY6" fmla="*/ 911289 h 1045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2891" h="1045686">
                <a:moveTo>
                  <a:pt x="0" y="0"/>
                </a:moveTo>
                <a:lnTo>
                  <a:pt x="3912891" y="0"/>
                </a:lnTo>
                <a:lnTo>
                  <a:pt x="3912891" y="911289"/>
                </a:lnTo>
                <a:lnTo>
                  <a:pt x="2189816" y="911289"/>
                </a:lnTo>
                <a:lnTo>
                  <a:pt x="1953918" y="1045686"/>
                </a:lnTo>
                <a:lnTo>
                  <a:pt x="1718020" y="911289"/>
                </a:lnTo>
                <a:lnTo>
                  <a:pt x="0" y="911289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6" name="Zaokrąglony prostokąt 25">
            <a:extLst>
              <a:ext uri="{FF2B5EF4-FFF2-40B4-BE49-F238E27FC236}">
                <a16:creationId xmlns:a16="http://schemas.microsoft.com/office/drawing/2014/main" id="{C9EC1060-8413-F04B-AAB3-713BEA83EE01}"/>
              </a:ext>
            </a:extLst>
          </p:cNvPr>
          <p:cNvSpPr/>
          <p:nvPr userDrawn="1"/>
        </p:nvSpPr>
        <p:spPr>
          <a:xfrm>
            <a:off x="681038" y="1905645"/>
            <a:ext cx="3235914" cy="369012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38" name="Dowolny kształt 37">
            <a:extLst>
              <a:ext uri="{FF2B5EF4-FFF2-40B4-BE49-F238E27FC236}">
                <a16:creationId xmlns:a16="http://schemas.microsoft.com/office/drawing/2014/main" id="{A4C7896F-33D0-CD49-A0F3-C990E12B812C}"/>
              </a:ext>
            </a:extLst>
          </p:cNvPr>
          <p:cNvSpPr/>
          <p:nvPr userDrawn="1"/>
        </p:nvSpPr>
        <p:spPr>
          <a:xfrm rot="10800000">
            <a:off x="686096" y="1905645"/>
            <a:ext cx="3225800" cy="1045685"/>
          </a:xfrm>
          <a:custGeom>
            <a:avLst/>
            <a:gdLst>
              <a:gd name="connsiteX0" fmla="*/ 3225800 w 3225800"/>
              <a:gd name="connsiteY0" fmla="*/ 1045685 h 1045685"/>
              <a:gd name="connsiteX1" fmla="*/ 0 w 3225800"/>
              <a:gd name="connsiteY1" fmla="*/ 1045685 h 1045685"/>
              <a:gd name="connsiteX2" fmla="*/ 0 w 3225800"/>
              <a:gd name="connsiteY2" fmla="*/ 170402 h 1045685"/>
              <a:gd name="connsiteX3" fmla="*/ 1313805 w 3225800"/>
              <a:gd name="connsiteY3" fmla="*/ 170402 h 1045685"/>
              <a:gd name="connsiteX4" fmla="*/ 1612900 w 3225800"/>
              <a:gd name="connsiteY4" fmla="*/ 0 h 1045685"/>
              <a:gd name="connsiteX5" fmla="*/ 1911995 w 3225800"/>
              <a:gd name="connsiteY5" fmla="*/ 170402 h 1045685"/>
              <a:gd name="connsiteX6" fmla="*/ 3225800 w 3225800"/>
              <a:gd name="connsiteY6" fmla="*/ 170402 h 10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5800" h="1045685">
                <a:moveTo>
                  <a:pt x="3225800" y="1045685"/>
                </a:moveTo>
                <a:lnTo>
                  <a:pt x="0" y="1045685"/>
                </a:lnTo>
                <a:lnTo>
                  <a:pt x="0" y="170402"/>
                </a:lnTo>
                <a:lnTo>
                  <a:pt x="1313805" y="170402"/>
                </a:lnTo>
                <a:lnTo>
                  <a:pt x="1612900" y="0"/>
                </a:lnTo>
                <a:lnTo>
                  <a:pt x="1911995" y="170402"/>
                </a:lnTo>
                <a:lnTo>
                  <a:pt x="3225800" y="170402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27" name="Symbol zastępczy tekstu 27">
            <a:extLst>
              <a:ext uri="{FF2B5EF4-FFF2-40B4-BE49-F238E27FC236}">
                <a16:creationId xmlns:a16="http://schemas.microsoft.com/office/drawing/2014/main" id="{E7127F0F-8EE0-F947-8C57-62499D1777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8258" y="3731995"/>
            <a:ext cx="2841478" cy="1642744"/>
          </a:xfrm>
        </p:spPr>
        <p:txBody>
          <a:bodyPr anchor="t"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29" name="Symbol zastępczy tekstu 27">
            <a:extLst>
              <a:ext uri="{FF2B5EF4-FFF2-40B4-BE49-F238E27FC236}">
                <a16:creationId xmlns:a16="http://schemas.microsoft.com/office/drawing/2014/main" id="{11D5AB90-C5AB-7244-B6A8-F2B96AA9105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78257" y="2060849"/>
            <a:ext cx="2841478" cy="50405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Plan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59" name="Zaokrąglony prostokąt 58">
            <a:extLst>
              <a:ext uri="{FF2B5EF4-FFF2-40B4-BE49-F238E27FC236}">
                <a16:creationId xmlns:a16="http://schemas.microsoft.com/office/drawing/2014/main" id="{FBD50BEE-9794-4944-8948-1695BF98D89F}"/>
              </a:ext>
            </a:extLst>
          </p:cNvPr>
          <p:cNvSpPr/>
          <p:nvPr userDrawn="1"/>
        </p:nvSpPr>
        <p:spPr>
          <a:xfrm>
            <a:off x="8280105" y="1904122"/>
            <a:ext cx="3230858" cy="369012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60" name="Dowolny kształt 59">
            <a:extLst>
              <a:ext uri="{FF2B5EF4-FFF2-40B4-BE49-F238E27FC236}">
                <a16:creationId xmlns:a16="http://schemas.microsoft.com/office/drawing/2014/main" id="{D9A6AE35-0B3E-E944-B340-D1F511D24AE8}"/>
              </a:ext>
            </a:extLst>
          </p:cNvPr>
          <p:cNvSpPr/>
          <p:nvPr userDrawn="1"/>
        </p:nvSpPr>
        <p:spPr>
          <a:xfrm rot="10800000">
            <a:off x="8285163" y="1904122"/>
            <a:ext cx="3225800" cy="1045685"/>
          </a:xfrm>
          <a:custGeom>
            <a:avLst/>
            <a:gdLst>
              <a:gd name="connsiteX0" fmla="*/ 3225800 w 3225800"/>
              <a:gd name="connsiteY0" fmla="*/ 1045685 h 1045685"/>
              <a:gd name="connsiteX1" fmla="*/ 0 w 3225800"/>
              <a:gd name="connsiteY1" fmla="*/ 1045685 h 1045685"/>
              <a:gd name="connsiteX2" fmla="*/ 0 w 3225800"/>
              <a:gd name="connsiteY2" fmla="*/ 170402 h 1045685"/>
              <a:gd name="connsiteX3" fmla="*/ 1313805 w 3225800"/>
              <a:gd name="connsiteY3" fmla="*/ 170402 h 1045685"/>
              <a:gd name="connsiteX4" fmla="*/ 1612900 w 3225800"/>
              <a:gd name="connsiteY4" fmla="*/ 0 h 1045685"/>
              <a:gd name="connsiteX5" fmla="*/ 1911995 w 3225800"/>
              <a:gd name="connsiteY5" fmla="*/ 170402 h 1045685"/>
              <a:gd name="connsiteX6" fmla="*/ 3225800 w 3225800"/>
              <a:gd name="connsiteY6" fmla="*/ 170402 h 10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5800" h="1045685">
                <a:moveTo>
                  <a:pt x="3225800" y="1045685"/>
                </a:moveTo>
                <a:lnTo>
                  <a:pt x="0" y="1045685"/>
                </a:lnTo>
                <a:lnTo>
                  <a:pt x="0" y="170402"/>
                </a:lnTo>
                <a:lnTo>
                  <a:pt x="1313805" y="170402"/>
                </a:lnTo>
                <a:lnTo>
                  <a:pt x="1612900" y="0"/>
                </a:lnTo>
                <a:lnTo>
                  <a:pt x="1911995" y="170402"/>
                </a:lnTo>
                <a:lnTo>
                  <a:pt x="3225800" y="170402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61" name="Symbol zastępczy tekstu 27">
            <a:extLst>
              <a:ext uri="{FF2B5EF4-FFF2-40B4-BE49-F238E27FC236}">
                <a16:creationId xmlns:a16="http://schemas.microsoft.com/office/drawing/2014/main" id="{4A4D6A58-EFAA-4643-83D7-03A094E8F70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77325" y="3730472"/>
            <a:ext cx="2841478" cy="1642744"/>
          </a:xfrm>
        </p:spPr>
        <p:txBody>
          <a:bodyPr vert="horz" lIns="0" tIns="45720" rIns="0" bIns="45720" rtlCol="0" anchor="t">
            <a:normAutofit/>
          </a:bodyPr>
          <a:lstStyle>
            <a:lvl1pPr marL="0" indent="0" algn="ctr">
              <a:lnSpc>
                <a:spcPct val="120000"/>
              </a:lnSpc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marL="228600" lvl="0" indent="-228600" algn="ctr"/>
            <a:endParaRPr lang="pl-PL" dirty="0"/>
          </a:p>
        </p:txBody>
      </p:sp>
      <p:sp>
        <p:nvSpPr>
          <p:cNvPr id="63" name="Symbol zastępczy tekstu 27">
            <a:extLst>
              <a:ext uri="{FF2B5EF4-FFF2-40B4-BE49-F238E27FC236}">
                <a16:creationId xmlns:a16="http://schemas.microsoft.com/office/drawing/2014/main" id="{85039359-F92B-7E4A-8036-FE52E3C2CB0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77324" y="2059326"/>
            <a:ext cx="2841478" cy="50405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Plan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67" name="Symbol zastępczy tekstu 27">
            <a:extLst>
              <a:ext uri="{FF2B5EF4-FFF2-40B4-BE49-F238E27FC236}">
                <a16:creationId xmlns:a16="http://schemas.microsoft.com/office/drawing/2014/main" id="{8D98D8AE-A5A2-7543-80D7-A99A351E443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675263" y="3711911"/>
            <a:ext cx="2841478" cy="2004461"/>
          </a:xfrm>
        </p:spPr>
        <p:txBody>
          <a:bodyPr vert="horz" lIns="0" tIns="45720" rIns="0" bIns="45720" rtlCol="0" anchor="t">
            <a:normAutofit/>
          </a:bodyPr>
          <a:lstStyle>
            <a:lvl1pPr marL="0" indent="0" algn="ctr">
              <a:lnSpc>
                <a:spcPct val="120000"/>
              </a:lnSpc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 algn="ctr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marL="228600" lvl="0" indent="-228600" algn="ctr"/>
            <a:endParaRPr lang="pl-PL" dirty="0"/>
          </a:p>
        </p:txBody>
      </p:sp>
      <p:sp>
        <p:nvSpPr>
          <p:cNvPr id="69" name="Symbol zastępczy tekstu 27">
            <a:extLst>
              <a:ext uri="{FF2B5EF4-FFF2-40B4-BE49-F238E27FC236}">
                <a16:creationId xmlns:a16="http://schemas.microsoft.com/office/drawing/2014/main" id="{A08D3A45-C1A9-6D49-B782-B511AFBBAB7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675262" y="1807298"/>
            <a:ext cx="2841478" cy="50405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Plan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0" name="Symbol zastępczy tekstu 3">
            <a:extLst>
              <a:ext uri="{FF2B5EF4-FFF2-40B4-BE49-F238E27FC236}">
                <a16:creationId xmlns:a16="http://schemas.microsoft.com/office/drawing/2014/main" id="{71BCB501-2178-014B-BD73-3FFE18E2E4D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8258" y="3126272"/>
            <a:ext cx="2841477" cy="498670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1"/>
            </a:lvl1pPr>
          </a:lstStyle>
          <a:p>
            <a:r>
              <a:rPr lang="pl-PL" dirty="0"/>
              <a:t>$#</a:t>
            </a:r>
          </a:p>
        </p:txBody>
      </p:sp>
      <p:sp>
        <p:nvSpPr>
          <p:cNvPr id="41" name="Symbol zastępczy tekstu 3">
            <a:extLst>
              <a:ext uri="{FF2B5EF4-FFF2-40B4-BE49-F238E27FC236}">
                <a16:creationId xmlns:a16="http://schemas.microsoft.com/office/drawing/2014/main" id="{899D2BE6-A67D-D348-A587-48EB016C92D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70204" y="3128844"/>
            <a:ext cx="2841477" cy="498670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1"/>
            </a:lvl1pPr>
          </a:lstStyle>
          <a:p>
            <a:r>
              <a:rPr lang="pl-PL" dirty="0"/>
              <a:t>$#</a:t>
            </a:r>
          </a:p>
        </p:txBody>
      </p:sp>
      <p:sp>
        <p:nvSpPr>
          <p:cNvPr id="43" name="Symbol zastępczy tekstu 3">
            <a:extLst>
              <a:ext uri="{FF2B5EF4-FFF2-40B4-BE49-F238E27FC236}">
                <a16:creationId xmlns:a16="http://schemas.microsoft.com/office/drawing/2014/main" id="{8E9A3600-7FF1-5D40-88D3-C71B1751B56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480204" y="3128844"/>
            <a:ext cx="2841477" cy="498670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1"/>
            </a:lvl1pPr>
          </a:lstStyle>
          <a:p>
            <a:r>
              <a:rPr lang="pl-PL" dirty="0"/>
              <a:t>$#</a:t>
            </a:r>
          </a:p>
        </p:txBody>
      </p:sp>
    </p:spTree>
    <p:extLst>
      <p:ext uri="{BB962C8B-B14F-4D97-AF65-F5344CB8AC3E}">
        <p14:creationId xmlns:p14="http://schemas.microsoft.com/office/powerpoint/2010/main" val="3448525239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cing [4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Zaokrąglony prostokąt 25">
            <a:extLst>
              <a:ext uri="{FF2B5EF4-FFF2-40B4-BE49-F238E27FC236}">
                <a16:creationId xmlns:a16="http://schemas.microsoft.com/office/drawing/2014/main" id="{C9EC1060-8413-F04B-AAB3-713BEA83EE01}"/>
              </a:ext>
            </a:extLst>
          </p:cNvPr>
          <p:cNvSpPr/>
          <p:nvPr userDrawn="1"/>
        </p:nvSpPr>
        <p:spPr>
          <a:xfrm>
            <a:off x="681038" y="1905645"/>
            <a:ext cx="2540295" cy="369012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38" name="Dowolny kształt 37">
            <a:extLst>
              <a:ext uri="{FF2B5EF4-FFF2-40B4-BE49-F238E27FC236}">
                <a16:creationId xmlns:a16="http://schemas.microsoft.com/office/drawing/2014/main" id="{A4C7896F-33D0-CD49-A0F3-C990E12B812C}"/>
              </a:ext>
            </a:extLst>
          </p:cNvPr>
          <p:cNvSpPr/>
          <p:nvPr userDrawn="1"/>
        </p:nvSpPr>
        <p:spPr>
          <a:xfrm rot="10800000">
            <a:off x="686096" y="1905644"/>
            <a:ext cx="2535237" cy="1045685"/>
          </a:xfrm>
          <a:custGeom>
            <a:avLst/>
            <a:gdLst>
              <a:gd name="connsiteX0" fmla="*/ 3225800 w 3225800"/>
              <a:gd name="connsiteY0" fmla="*/ 1045685 h 1045685"/>
              <a:gd name="connsiteX1" fmla="*/ 0 w 3225800"/>
              <a:gd name="connsiteY1" fmla="*/ 1045685 h 1045685"/>
              <a:gd name="connsiteX2" fmla="*/ 0 w 3225800"/>
              <a:gd name="connsiteY2" fmla="*/ 170402 h 1045685"/>
              <a:gd name="connsiteX3" fmla="*/ 1313805 w 3225800"/>
              <a:gd name="connsiteY3" fmla="*/ 170402 h 1045685"/>
              <a:gd name="connsiteX4" fmla="*/ 1612900 w 3225800"/>
              <a:gd name="connsiteY4" fmla="*/ 0 h 1045685"/>
              <a:gd name="connsiteX5" fmla="*/ 1911995 w 3225800"/>
              <a:gd name="connsiteY5" fmla="*/ 170402 h 1045685"/>
              <a:gd name="connsiteX6" fmla="*/ 3225800 w 3225800"/>
              <a:gd name="connsiteY6" fmla="*/ 170402 h 10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5800" h="1045685">
                <a:moveTo>
                  <a:pt x="3225800" y="1045685"/>
                </a:moveTo>
                <a:lnTo>
                  <a:pt x="0" y="1045685"/>
                </a:lnTo>
                <a:lnTo>
                  <a:pt x="0" y="170402"/>
                </a:lnTo>
                <a:lnTo>
                  <a:pt x="1313805" y="170402"/>
                </a:lnTo>
                <a:lnTo>
                  <a:pt x="1612900" y="0"/>
                </a:lnTo>
                <a:lnTo>
                  <a:pt x="1911995" y="170402"/>
                </a:lnTo>
                <a:lnTo>
                  <a:pt x="3225800" y="170402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27" name="Symbol zastępczy tekstu 27">
            <a:extLst>
              <a:ext uri="{FF2B5EF4-FFF2-40B4-BE49-F238E27FC236}">
                <a16:creationId xmlns:a16="http://schemas.microsoft.com/office/drawing/2014/main" id="{E7127F0F-8EE0-F947-8C57-62499D1777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8258" y="3731995"/>
            <a:ext cx="2154301" cy="1642744"/>
          </a:xfrm>
        </p:spPr>
        <p:txBody>
          <a:bodyPr anchor="t"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29" name="Symbol zastępczy tekstu 27">
            <a:extLst>
              <a:ext uri="{FF2B5EF4-FFF2-40B4-BE49-F238E27FC236}">
                <a16:creationId xmlns:a16="http://schemas.microsoft.com/office/drawing/2014/main" id="{11D5AB90-C5AB-7244-B6A8-F2B96AA9105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78257" y="2060849"/>
            <a:ext cx="2154301" cy="50405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Plan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0" name="Symbol zastępczy tekstu 3">
            <a:extLst>
              <a:ext uri="{FF2B5EF4-FFF2-40B4-BE49-F238E27FC236}">
                <a16:creationId xmlns:a16="http://schemas.microsoft.com/office/drawing/2014/main" id="{71BCB501-2178-014B-BD73-3FFE18E2E4D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8259" y="3126272"/>
            <a:ext cx="2154300" cy="498670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1"/>
            </a:lvl1pPr>
          </a:lstStyle>
          <a:p>
            <a:r>
              <a:rPr lang="pl-PL" dirty="0"/>
              <a:t>$#</a:t>
            </a:r>
          </a:p>
        </p:txBody>
      </p:sp>
      <p:sp>
        <p:nvSpPr>
          <p:cNvPr id="22" name="Zaokrąglony prostokąt 21">
            <a:extLst>
              <a:ext uri="{FF2B5EF4-FFF2-40B4-BE49-F238E27FC236}">
                <a16:creationId xmlns:a16="http://schemas.microsoft.com/office/drawing/2014/main" id="{F4A5AB4F-AFBF-4045-8768-15B066875C4C}"/>
              </a:ext>
            </a:extLst>
          </p:cNvPr>
          <p:cNvSpPr/>
          <p:nvPr userDrawn="1"/>
        </p:nvSpPr>
        <p:spPr>
          <a:xfrm>
            <a:off x="3465714" y="1592071"/>
            <a:ext cx="2514399" cy="4297187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EEEFFC"/>
              </a:gs>
              <a:gs pos="100000">
                <a:srgbClr val="DEE2F8"/>
              </a:gs>
            </a:gsLst>
            <a:lin ang="8100000" scaled="1"/>
            <a:tileRect/>
          </a:gra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3" name="Dowolny kształt 22">
            <a:extLst>
              <a:ext uri="{FF2B5EF4-FFF2-40B4-BE49-F238E27FC236}">
                <a16:creationId xmlns:a16="http://schemas.microsoft.com/office/drawing/2014/main" id="{8A321D0F-CC7B-7846-A7F3-24168B56BE2A}"/>
              </a:ext>
            </a:extLst>
          </p:cNvPr>
          <p:cNvSpPr/>
          <p:nvPr userDrawn="1"/>
        </p:nvSpPr>
        <p:spPr>
          <a:xfrm rot="10800000">
            <a:off x="3470771" y="1592070"/>
            <a:ext cx="2509393" cy="1045685"/>
          </a:xfrm>
          <a:custGeom>
            <a:avLst/>
            <a:gdLst>
              <a:gd name="connsiteX0" fmla="*/ 3225800 w 3225800"/>
              <a:gd name="connsiteY0" fmla="*/ 1045685 h 1045685"/>
              <a:gd name="connsiteX1" fmla="*/ 0 w 3225800"/>
              <a:gd name="connsiteY1" fmla="*/ 1045685 h 1045685"/>
              <a:gd name="connsiteX2" fmla="*/ 0 w 3225800"/>
              <a:gd name="connsiteY2" fmla="*/ 170402 h 1045685"/>
              <a:gd name="connsiteX3" fmla="*/ 1313805 w 3225800"/>
              <a:gd name="connsiteY3" fmla="*/ 170402 h 1045685"/>
              <a:gd name="connsiteX4" fmla="*/ 1612900 w 3225800"/>
              <a:gd name="connsiteY4" fmla="*/ 0 h 1045685"/>
              <a:gd name="connsiteX5" fmla="*/ 1911995 w 3225800"/>
              <a:gd name="connsiteY5" fmla="*/ 170402 h 1045685"/>
              <a:gd name="connsiteX6" fmla="*/ 3225800 w 3225800"/>
              <a:gd name="connsiteY6" fmla="*/ 170402 h 10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5800" h="1045685">
                <a:moveTo>
                  <a:pt x="3225800" y="1045685"/>
                </a:moveTo>
                <a:lnTo>
                  <a:pt x="0" y="1045685"/>
                </a:lnTo>
                <a:lnTo>
                  <a:pt x="0" y="170402"/>
                </a:lnTo>
                <a:lnTo>
                  <a:pt x="1313805" y="170402"/>
                </a:lnTo>
                <a:lnTo>
                  <a:pt x="1612900" y="0"/>
                </a:lnTo>
                <a:lnTo>
                  <a:pt x="1911995" y="170402"/>
                </a:lnTo>
                <a:lnTo>
                  <a:pt x="3225800" y="170402"/>
                </a:lnTo>
                <a:close/>
              </a:path>
            </a:pathLst>
          </a:custGeom>
          <a:solidFill>
            <a:schemeClr val="tx2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4" name="Symbol zastępczy tekstu 27">
            <a:extLst>
              <a:ext uri="{FF2B5EF4-FFF2-40B4-BE49-F238E27FC236}">
                <a16:creationId xmlns:a16="http://schemas.microsoft.com/office/drawing/2014/main" id="{8890DE2B-0F24-8C4B-BCA1-A4123981220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662935" y="3418421"/>
            <a:ext cx="2132340" cy="2326821"/>
          </a:xfrm>
        </p:spPr>
        <p:txBody>
          <a:bodyPr anchor="t"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25" name="Symbol zastępczy tekstu 27">
            <a:extLst>
              <a:ext uri="{FF2B5EF4-FFF2-40B4-BE49-F238E27FC236}">
                <a16:creationId xmlns:a16="http://schemas.microsoft.com/office/drawing/2014/main" id="{33DE9391-1891-814B-AC7E-1C05D512267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662934" y="1747276"/>
            <a:ext cx="2132340" cy="50405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Plan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28" name="Symbol zastępczy tekstu 3">
            <a:extLst>
              <a:ext uri="{FF2B5EF4-FFF2-40B4-BE49-F238E27FC236}">
                <a16:creationId xmlns:a16="http://schemas.microsoft.com/office/drawing/2014/main" id="{F129B05C-EB37-C045-BF52-85AEA0CBDA2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662935" y="2812699"/>
            <a:ext cx="2132339" cy="498670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1"/>
            </a:lvl1pPr>
          </a:lstStyle>
          <a:p>
            <a:r>
              <a:rPr lang="pl-PL" dirty="0"/>
              <a:t>$#</a:t>
            </a:r>
          </a:p>
        </p:txBody>
      </p:sp>
      <p:sp>
        <p:nvSpPr>
          <p:cNvPr id="31" name="Zaokrąglony prostokąt 30">
            <a:extLst>
              <a:ext uri="{FF2B5EF4-FFF2-40B4-BE49-F238E27FC236}">
                <a16:creationId xmlns:a16="http://schemas.microsoft.com/office/drawing/2014/main" id="{52BEE2E8-0834-6744-9C18-889997E462E1}"/>
              </a:ext>
            </a:extLst>
          </p:cNvPr>
          <p:cNvSpPr/>
          <p:nvPr userDrawn="1"/>
        </p:nvSpPr>
        <p:spPr>
          <a:xfrm>
            <a:off x="6206830" y="1905646"/>
            <a:ext cx="2540295" cy="369012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32" name="Dowolny kształt 31">
            <a:extLst>
              <a:ext uri="{FF2B5EF4-FFF2-40B4-BE49-F238E27FC236}">
                <a16:creationId xmlns:a16="http://schemas.microsoft.com/office/drawing/2014/main" id="{886CD9A3-F95A-FA42-8D97-0B4B20306EDD}"/>
              </a:ext>
            </a:extLst>
          </p:cNvPr>
          <p:cNvSpPr/>
          <p:nvPr userDrawn="1"/>
        </p:nvSpPr>
        <p:spPr>
          <a:xfrm rot="10800000">
            <a:off x="6211888" y="1905645"/>
            <a:ext cx="2535237" cy="1045685"/>
          </a:xfrm>
          <a:custGeom>
            <a:avLst/>
            <a:gdLst>
              <a:gd name="connsiteX0" fmla="*/ 3225800 w 3225800"/>
              <a:gd name="connsiteY0" fmla="*/ 1045685 h 1045685"/>
              <a:gd name="connsiteX1" fmla="*/ 0 w 3225800"/>
              <a:gd name="connsiteY1" fmla="*/ 1045685 h 1045685"/>
              <a:gd name="connsiteX2" fmla="*/ 0 w 3225800"/>
              <a:gd name="connsiteY2" fmla="*/ 170402 h 1045685"/>
              <a:gd name="connsiteX3" fmla="*/ 1313805 w 3225800"/>
              <a:gd name="connsiteY3" fmla="*/ 170402 h 1045685"/>
              <a:gd name="connsiteX4" fmla="*/ 1612900 w 3225800"/>
              <a:gd name="connsiteY4" fmla="*/ 0 h 1045685"/>
              <a:gd name="connsiteX5" fmla="*/ 1911995 w 3225800"/>
              <a:gd name="connsiteY5" fmla="*/ 170402 h 1045685"/>
              <a:gd name="connsiteX6" fmla="*/ 3225800 w 3225800"/>
              <a:gd name="connsiteY6" fmla="*/ 170402 h 10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5800" h="1045685">
                <a:moveTo>
                  <a:pt x="3225800" y="1045685"/>
                </a:moveTo>
                <a:lnTo>
                  <a:pt x="0" y="1045685"/>
                </a:lnTo>
                <a:lnTo>
                  <a:pt x="0" y="170402"/>
                </a:lnTo>
                <a:lnTo>
                  <a:pt x="1313805" y="170402"/>
                </a:lnTo>
                <a:lnTo>
                  <a:pt x="1612900" y="0"/>
                </a:lnTo>
                <a:lnTo>
                  <a:pt x="1911995" y="170402"/>
                </a:lnTo>
                <a:lnTo>
                  <a:pt x="3225800" y="170402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33" name="Symbol zastępczy tekstu 27">
            <a:extLst>
              <a:ext uri="{FF2B5EF4-FFF2-40B4-BE49-F238E27FC236}">
                <a16:creationId xmlns:a16="http://schemas.microsoft.com/office/drawing/2014/main" id="{0A1DC418-F279-4F4C-967D-E0F4DC463A1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404050" y="3731996"/>
            <a:ext cx="2154301" cy="1642744"/>
          </a:xfrm>
        </p:spPr>
        <p:txBody>
          <a:bodyPr anchor="t"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34" name="Symbol zastępczy tekstu 27">
            <a:extLst>
              <a:ext uri="{FF2B5EF4-FFF2-40B4-BE49-F238E27FC236}">
                <a16:creationId xmlns:a16="http://schemas.microsoft.com/office/drawing/2014/main" id="{8B3CD24E-A1FB-C944-B5E0-038BE7E8A20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404049" y="2060850"/>
            <a:ext cx="2154301" cy="50405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Plan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5" name="Symbol zastępczy tekstu 3">
            <a:extLst>
              <a:ext uri="{FF2B5EF4-FFF2-40B4-BE49-F238E27FC236}">
                <a16:creationId xmlns:a16="http://schemas.microsoft.com/office/drawing/2014/main" id="{AB1DEE94-479B-FC44-A8C0-CF7C87507959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404051" y="3126273"/>
            <a:ext cx="2154300" cy="498670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1"/>
            </a:lvl1pPr>
          </a:lstStyle>
          <a:p>
            <a:r>
              <a:rPr lang="pl-PL" dirty="0"/>
              <a:t>$#</a:t>
            </a:r>
          </a:p>
        </p:txBody>
      </p:sp>
      <p:sp>
        <p:nvSpPr>
          <p:cNvPr id="36" name="Zaokrąglony prostokąt 35">
            <a:extLst>
              <a:ext uri="{FF2B5EF4-FFF2-40B4-BE49-F238E27FC236}">
                <a16:creationId xmlns:a16="http://schemas.microsoft.com/office/drawing/2014/main" id="{965B970D-25A8-DE4B-92B4-30FCE1301925}"/>
              </a:ext>
            </a:extLst>
          </p:cNvPr>
          <p:cNvSpPr/>
          <p:nvPr userDrawn="1"/>
        </p:nvSpPr>
        <p:spPr>
          <a:xfrm>
            <a:off x="8968733" y="1907844"/>
            <a:ext cx="2540295" cy="369012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37" name="Dowolny kształt 36">
            <a:extLst>
              <a:ext uri="{FF2B5EF4-FFF2-40B4-BE49-F238E27FC236}">
                <a16:creationId xmlns:a16="http://schemas.microsoft.com/office/drawing/2014/main" id="{9E189C3E-05CF-1D4B-9549-623DF0587BCE}"/>
              </a:ext>
            </a:extLst>
          </p:cNvPr>
          <p:cNvSpPr/>
          <p:nvPr userDrawn="1"/>
        </p:nvSpPr>
        <p:spPr>
          <a:xfrm rot="10800000">
            <a:off x="8973791" y="1907843"/>
            <a:ext cx="2535237" cy="1045685"/>
          </a:xfrm>
          <a:custGeom>
            <a:avLst/>
            <a:gdLst>
              <a:gd name="connsiteX0" fmla="*/ 3225800 w 3225800"/>
              <a:gd name="connsiteY0" fmla="*/ 1045685 h 1045685"/>
              <a:gd name="connsiteX1" fmla="*/ 0 w 3225800"/>
              <a:gd name="connsiteY1" fmla="*/ 1045685 h 1045685"/>
              <a:gd name="connsiteX2" fmla="*/ 0 w 3225800"/>
              <a:gd name="connsiteY2" fmla="*/ 170402 h 1045685"/>
              <a:gd name="connsiteX3" fmla="*/ 1313805 w 3225800"/>
              <a:gd name="connsiteY3" fmla="*/ 170402 h 1045685"/>
              <a:gd name="connsiteX4" fmla="*/ 1612900 w 3225800"/>
              <a:gd name="connsiteY4" fmla="*/ 0 h 1045685"/>
              <a:gd name="connsiteX5" fmla="*/ 1911995 w 3225800"/>
              <a:gd name="connsiteY5" fmla="*/ 170402 h 1045685"/>
              <a:gd name="connsiteX6" fmla="*/ 3225800 w 3225800"/>
              <a:gd name="connsiteY6" fmla="*/ 170402 h 10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5800" h="1045685">
                <a:moveTo>
                  <a:pt x="3225800" y="1045685"/>
                </a:moveTo>
                <a:lnTo>
                  <a:pt x="0" y="1045685"/>
                </a:lnTo>
                <a:lnTo>
                  <a:pt x="0" y="170402"/>
                </a:lnTo>
                <a:lnTo>
                  <a:pt x="1313805" y="170402"/>
                </a:lnTo>
                <a:lnTo>
                  <a:pt x="1612900" y="0"/>
                </a:lnTo>
                <a:lnTo>
                  <a:pt x="1911995" y="170402"/>
                </a:lnTo>
                <a:lnTo>
                  <a:pt x="3225800" y="170402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39" name="Symbol zastępczy tekstu 27">
            <a:extLst>
              <a:ext uri="{FF2B5EF4-FFF2-40B4-BE49-F238E27FC236}">
                <a16:creationId xmlns:a16="http://schemas.microsoft.com/office/drawing/2014/main" id="{D7063611-1C62-C348-9BA6-B05C3158B17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165953" y="3734194"/>
            <a:ext cx="2154301" cy="1642744"/>
          </a:xfrm>
        </p:spPr>
        <p:txBody>
          <a:bodyPr anchor="t"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40" name="Symbol zastępczy tekstu 27">
            <a:extLst>
              <a:ext uri="{FF2B5EF4-FFF2-40B4-BE49-F238E27FC236}">
                <a16:creationId xmlns:a16="http://schemas.microsoft.com/office/drawing/2014/main" id="{BDC26051-0837-0A4E-8C03-4CCE33ACFE2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165952" y="2063048"/>
            <a:ext cx="2154301" cy="50405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Plan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42" name="Symbol zastępczy tekstu 3">
            <a:extLst>
              <a:ext uri="{FF2B5EF4-FFF2-40B4-BE49-F238E27FC236}">
                <a16:creationId xmlns:a16="http://schemas.microsoft.com/office/drawing/2014/main" id="{D0782B17-AA43-4545-846F-D13629B5BEB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165954" y="3128471"/>
            <a:ext cx="2154300" cy="498670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1"/>
            </a:lvl1pPr>
          </a:lstStyle>
          <a:p>
            <a:r>
              <a:rPr lang="pl-PL" dirty="0"/>
              <a:t>$#</a:t>
            </a:r>
          </a:p>
        </p:txBody>
      </p:sp>
    </p:spTree>
    <p:extLst>
      <p:ext uri="{BB962C8B-B14F-4D97-AF65-F5344CB8AC3E}">
        <p14:creationId xmlns:p14="http://schemas.microsoft.com/office/powerpoint/2010/main" val="1759948912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icing [4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Zaokrąglony prostokąt 25">
            <a:extLst>
              <a:ext uri="{FF2B5EF4-FFF2-40B4-BE49-F238E27FC236}">
                <a16:creationId xmlns:a16="http://schemas.microsoft.com/office/drawing/2014/main" id="{C9EC1060-8413-F04B-AAB3-713BEA83EE01}"/>
              </a:ext>
            </a:extLst>
          </p:cNvPr>
          <p:cNvSpPr/>
          <p:nvPr userDrawn="1"/>
        </p:nvSpPr>
        <p:spPr>
          <a:xfrm>
            <a:off x="681038" y="1905645"/>
            <a:ext cx="2540295" cy="369012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38" name="Dowolny kształt 37">
            <a:extLst>
              <a:ext uri="{FF2B5EF4-FFF2-40B4-BE49-F238E27FC236}">
                <a16:creationId xmlns:a16="http://schemas.microsoft.com/office/drawing/2014/main" id="{A4C7896F-33D0-CD49-A0F3-C990E12B812C}"/>
              </a:ext>
            </a:extLst>
          </p:cNvPr>
          <p:cNvSpPr/>
          <p:nvPr userDrawn="1"/>
        </p:nvSpPr>
        <p:spPr>
          <a:xfrm rot="10800000">
            <a:off x="686096" y="1905644"/>
            <a:ext cx="2535237" cy="1045685"/>
          </a:xfrm>
          <a:custGeom>
            <a:avLst/>
            <a:gdLst>
              <a:gd name="connsiteX0" fmla="*/ 3225800 w 3225800"/>
              <a:gd name="connsiteY0" fmla="*/ 1045685 h 1045685"/>
              <a:gd name="connsiteX1" fmla="*/ 0 w 3225800"/>
              <a:gd name="connsiteY1" fmla="*/ 1045685 h 1045685"/>
              <a:gd name="connsiteX2" fmla="*/ 0 w 3225800"/>
              <a:gd name="connsiteY2" fmla="*/ 170402 h 1045685"/>
              <a:gd name="connsiteX3" fmla="*/ 1313805 w 3225800"/>
              <a:gd name="connsiteY3" fmla="*/ 170402 h 1045685"/>
              <a:gd name="connsiteX4" fmla="*/ 1612900 w 3225800"/>
              <a:gd name="connsiteY4" fmla="*/ 0 h 1045685"/>
              <a:gd name="connsiteX5" fmla="*/ 1911995 w 3225800"/>
              <a:gd name="connsiteY5" fmla="*/ 170402 h 1045685"/>
              <a:gd name="connsiteX6" fmla="*/ 3225800 w 3225800"/>
              <a:gd name="connsiteY6" fmla="*/ 170402 h 10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5800" h="1045685">
                <a:moveTo>
                  <a:pt x="3225800" y="1045685"/>
                </a:moveTo>
                <a:lnTo>
                  <a:pt x="0" y="1045685"/>
                </a:lnTo>
                <a:lnTo>
                  <a:pt x="0" y="170402"/>
                </a:lnTo>
                <a:lnTo>
                  <a:pt x="1313805" y="170402"/>
                </a:lnTo>
                <a:lnTo>
                  <a:pt x="1612900" y="0"/>
                </a:lnTo>
                <a:lnTo>
                  <a:pt x="1911995" y="170402"/>
                </a:lnTo>
                <a:lnTo>
                  <a:pt x="3225800" y="170402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27" name="Symbol zastępczy tekstu 27">
            <a:extLst>
              <a:ext uri="{FF2B5EF4-FFF2-40B4-BE49-F238E27FC236}">
                <a16:creationId xmlns:a16="http://schemas.microsoft.com/office/drawing/2014/main" id="{E7127F0F-8EE0-F947-8C57-62499D1777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78258" y="3731995"/>
            <a:ext cx="2154301" cy="1642744"/>
          </a:xfrm>
        </p:spPr>
        <p:txBody>
          <a:bodyPr anchor="t"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29" name="Symbol zastępczy tekstu 27">
            <a:extLst>
              <a:ext uri="{FF2B5EF4-FFF2-40B4-BE49-F238E27FC236}">
                <a16:creationId xmlns:a16="http://schemas.microsoft.com/office/drawing/2014/main" id="{11D5AB90-C5AB-7244-B6A8-F2B96AA9105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78257" y="2060849"/>
            <a:ext cx="2154301" cy="50405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Plan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0" name="Symbol zastępczy tekstu 3">
            <a:extLst>
              <a:ext uri="{FF2B5EF4-FFF2-40B4-BE49-F238E27FC236}">
                <a16:creationId xmlns:a16="http://schemas.microsoft.com/office/drawing/2014/main" id="{71BCB501-2178-014B-BD73-3FFE18E2E4D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8259" y="3126272"/>
            <a:ext cx="2154300" cy="498670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1"/>
            </a:lvl1pPr>
          </a:lstStyle>
          <a:p>
            <a:r>
              <a:rPr lang="pl-PL" dirty="0"/>
              <a:t>$#</a:t>
            </a:r>
          </a:p>
        </p:txBody>
      </p:sp>
      <p:sp>
        <p:nvSpPr>
          <p:cNvPr id="22" name="Zaokrąglony prostokąt 21">
            <a:extLst>
              <a:ext uri="{FF2B5EF4-FFF2-40B4-BE49-F238E27FC236}">
                <a16:creationId xmlns:a16="http://schemas.microsoft.com/office/drawing/2014/main" id="{F4A5AB4F-AFBF-4045-8768-15B066875C4C}"/>
              </a:ext>
            </a:extLst>
          </p:cNvPr>
          <p:cNvSpPr/>
          <p:nvPr userDrawn="1"/>
        </p:nvSpPr>
        <p:spPr>
          <a:xfrm>
            <a:off x="3465714" y="1592071"/>
            <a:ext cx="2514399" cy="4297187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EEEFFC"/>
              </a:gs>
              <a:gs pos="100000">
                <a:srgbClr val="DEE2F8"/>
              </a:gs>
            </a:gsLst>
            <a:lin ang="8100000" scaled="1"/>
            <a:tileRect/>
          </a:gra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3" name="Dowolny kształt 22">
            <a:extLst>
              <a:ext uri="{FF2B5EF4-FFF2-40B4-BE49-F238E27FC236}">
                <a16:creationId xmlns:a16="http://schemas.microsoft.com/office/drawing/2014/main" id="{8A321D0F-CC7B-7846-A7F3-24168B56BE2A}"/>
              </a:ext>
            </a:extLst>
          </p:cNvPr>
          <p:cNvSpPr/>
          <p:nvPr userDrawn="1"/>
        </p:nvSpPr>
        <p:spPr>
          <a:xfrm rot="10800000">
            <a:off x="3470771" y="1592070"/>
            <a:ext cx="2509393" cy="1045685"/>
          </a:xfrm>
          <a:custGeom>
            <a:avLst/>
            <a:gdLst>
              <a:gd name="connsiteX0" fmla="*/ 3225800 w 3225800"/>
              <a:gd name="connsiteY0" fmla="*/ 1045685 h 1045685"/>
              <a:gd name="connsiteX1" fmla="*/ 0 w 3225800"/>
              <a:gd name="connsiteY1" fmla="*/ 1045685 h 1045685"/>
              <a:gd name="connsiteX2" fmla="*/ 0 w 3225800"/>
              <a:gd name="connsiteY2" fmla="*/ 170402 h 1045685"/>
              <a:gd name="connsiteX3" fmla="*/ 1313805 w 3225800"/>
              <a:gd name="connsiteY3" fmla="*/ 170402 h 1045685"/>
              <a:gd name="connsiteX4" fmla="*/ 1612900 w 3225800"/>
              <a:gd name="connsiteY4" fmla="*/ 0 h 1045685"/>
              <a:gd name="connsiteX5" fmla="*/ 1911995 w 3225800"/>
              <a:gd name="connsiteY5" fmla="*/ 170402 h 1045685"/>
              <a:gd name="connsiteX6" fmla="*/ 3225800 w 3225800"/>
              <a:gd name="connsiteY6" fmla="*/ 170402 h 10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5800" h="1045685">
                <a:moveTo>
                  <a:pt x="3225800" y="1045685"/>
                </a:moveTo>
                <a:lnTo>
                  <a:pt x="0" y="1045685"/>
                </a:lnTo>
                <a:lnTo>
                  <a:pt x="0" y="170402"/>
                </a:lnTo>
                <a:lnTo>
                  <a:pt x="1313805" y="170402"/>
                </a:lnTo>
                <a:lnTo>
                  <a:pt x="1612900" y="0"/>
                </a:lnTo>
                <a:lnTo>
                  <a:pt x="1911995" y="170402"/>
                </a:lnTo>
                <a:lnTo>
                  <a:pt x="3225800" y="170402"/>
                </a:lnTo>
                <a:close/>
              </a:path>
            </a:pathLst>
          </a:custGeom>
          <a:solidFill>
            <a:schemeClr val="accent2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4" name="Symbol zastępczy tekstu 27">
            <a:extLst>
              <a:ext uri="{FF2B5EF4-FFF2-40B4-BE49-F238E27FC236}">
                <a16:creationId xmlns:a16="http://schemas.microsoft.com/office/drawing/2014/main" id="{8890DE2B-0F24-8C4B-BCA1-A4123981220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662935" y="3418421"/>
            <a:ext cx="2132340" cy="2326821"/>
          </a:xfrm>
        </p:spPr>
        <p:txBody>
          <a:bodyPr anchor="t"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25" name="Symbol zastępczy tekstu 27">
            <a:extLst>
              <a:ext uri="{FF2B5EF4-FFF2-40B4-BE49-F238E27FC236}">
                <a16:creationId xmlns:a16="http://schemas.microsoft.com/office/drawing/2014/main" id="{33DE9391-1891-814B-AC7E-1C05D512267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662934" y="1747276"/>
            <a:ext cx="2132340" cy="50405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Plan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28" name="Symbol zastępczy tekstu 3">
            <a:extLst>
              <a:ext uri="{FF2B5EF4-FFF2-40B4-BE49-F238E27FC236}">
                <a16:creationId xmlns:a16="http://schemas.microsoft.com/office/drawing/2014/main" id="{F129B05C-EB37-C045-BF52-85AEA0CBDA2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662935" y="2812699"/>
            <a:ext cx="2132339" cy="498670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1"/>
            </a:lvl1pPr>
          </a:lstStyle>
          <a:p>
            <a:r>
              <a:rPr lang="pl-PL" dirty="0"/>
              <a:t>$#</a:t>
            </a:r>
          </a:p>
        </p:txBody>
      </p:sp>
      <p:sp>
        <p:nvSpPr>
          <p:cNvPr id="31" name="Zaokrąglony prostokąt 30">
            <a:extLst>
              <a:ext uri="{FF2B5EF4-FFF2-40B4-BE49-F238E27FC236}">
                <a16:creationId xmlns:a16="http://schemas.microsoft.com/office/drawing/2014/main" id="{52BEE2E8-0834-6744-9C18-889997E462E1}"/>
              </a:ext>
            </a:extLst>
          </p:cNvPr>
          <p:cNvSpPr/>
          <p:nvPr userDrawn="1"/>
        </p:nvSpPr>
        <p:spPr>
          <a:xfrm>
            <a:off x="6206830" y="1905646"/>
            <a:ext cx="2540295" cy="369012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32" name="Dowolny kształt 31">
            <a:extLst>
              <a:ext uri="{FF2B5EF4-FFF2-40B4-BE49-F238E27FC236}">
                <a16:creationId xmlns:a16="http://schemas.microsoft.com/office/drawing/2014/main" id="{886CD9A3-F95A-FA42-8D97-0B4B20306EDD}"/>
              </a:ext>
            </a:extLst>
          </p:cNvPr>
          <p:cNvSpPr/>
          <p:nvPr userDrawn="1"/>
        </p:nvSpPr>
        <p:spPr>
          <a:xfrm rot="10800000">
            <a:off x="6211888" y="1905645"/>
            <a:ext cx="2535237" cy="1045685"/>
          </a:xfrm>
          <a:custGeom>
            <a:avLst/>
            <a:gdLst>
              <a:gd name="connsiteX0" fmla="*/ 3225800 w 3225800"/>
              <a:gd name="connsiteY0" fmla="*/ 1045685 h 1045685"/>
              <a:gd name="connsiteX1" fmla="*/ 0 w 3225800"/>
              <a:gd name="connsiteY1" fmla="*/ 1045685 h 1045685"/>
              <a:gd name="connsiteX2" fmla="*/ 0 w 3225800"/>
              <a:gd name="connsiteY2" fmla="*/ 170402 h 1045685"/>
              <a:gd name="connsiteX3" fmla="*/ 1313805 w 3225800"/>
              <a:gd name="connsiteY3" fmla="*/ 170402 h 1045685"/>
              <a:gd name="connsiteX4" fmla="*/ 1612900 w 3225800"/>
              <a:gd name="connsiteY4" fmla="*/ 0 h 1045685"/>
              <a:gd name="connsiteX5" fmla="*/ 1911995 w 3225800"/>
              <a:gd name="connsiteY5" fmla="*/ 170402 h 1045685"/>
              <a:gd name="connsiteX6" fmla="*/ 3225800 w 3225800"/>
              <a:gd name="connsiteY6" fmla="*/ 170402 h 10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5800" h="1045685">
                <a:moveTo>
                  <a:pt x="3225800" y="1045685"/>
                </a:moveTo>
                <a:lnTo>
                  <a:pt x="0" y="1045685"/>
                </a:lnTo>
                <a:lnTo>
                  <a:pt x="0" y="170402"/>
                </a:lnTo>
                <a:lnTo>
                  <a:pt x="1313805" y="170402"/>
                </a:lnTo>
                <a:lnTo>
                  <a:pt x="1612900" y="0"/>
                </a:lnTo>
                <a:lnTo>
                  <a:pt x="1911995" y="170402"/>
                </a:lnTo>
                <a:lnTo>
                  <a:pt x="3225800" y="170402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33" name="Symbol zastępczy tekstu 27">
            <a:extLst>
              <a:ext uri="{FF2B5EF4-FFF2-40B4-BE49-F238E27FC236}">
                <a16:creationId xmlns:a16="http://schemas.microsoft.com/office/drawing/2014/main" id="{0A1DC418-F279-4F4C-967D-E0F4DC463A1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404050" y="3731996"/>
            <a:ext cx="2154301" cy="1642744"/>
          </a:xfrm>
        </p:spPr>
        <p:txBody>
          <a:bodyPr anchor="t"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34" name="Symbol zastępczy tekstu 27">
            <a:extLst>
              <a:ext uri="{FF2B5EF4-FFF2-40B4-BE49-F238E27FC236}">
                <a16:creationId xmlns:a16="http://schemas.microsoft.com/office/drawing/2014/main" id="{8B3CD24E-A1FB-C944-B5E0-038BE7E8A20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404049" y="2060850"/>
            <a:ext cx="2154301" cy="50405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Plan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5" name="Symbol zastępczy tekstu 3">
            <a:extLst>
              <a:ext uri="{FF2B5EF4-FFF2-40B4-BE49-F238E27FC236}">
                <a16:creationId xmlns:a16="http://schemas.microsoft.com/office/drawing/2014/main" id="{AB1DEE94-479B-FC44-A8C0-CF7C87507959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404051" y="3126273"/>
            <a:ext cx="2154300" cy="498670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1"/>
            </a:lvl1pPr>
          </a:lstStyle>
          <a:p>
            <a:r>
              <a:rPr lang="pl-PL" dirty="0"/>
              <a:t>$#</a:t>
            </a:r>
          </a:p>
        </p:txBody>
      </p:sp>
      <p:sp>
        <p:nvSpPr>
          <p:cNvPr id="36" name="Zaokrąglony prostokąt 35">
            <a:extLst>
              <a:ext uri="{FF2B5EF4-FFF2-40B4-BE49-F238E27FC236}">
                <a16:creationId xmlns:a16="http://schemas.microsoft.com/office/drawing/2014/main" id="{965B970D-25A8-DE4B-92B4-30FCE1301925}"/>
              </a:ext>
            </a:extLst>
          </p:cNvPr>
          <p:cNvSpPr/>
          <p:nvPr userDrawn="1"/>
        </p:nvSpPr>
        <p:spPr>
          <a:xfrm>
            <a:off x="8968733" y="1907844"/>
            <a:ext cx="2540295" cy="369012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37" name="Dowolny kształt 36">
            <a:extLst>
              <a:ext uri="{FF2B5EF4-FFF2-40B4-BE49-F238E27FC236}">
                <a16:creationId xmlns:a16="http://schemas.microsoft.com/office/drawing/2014/main" id="{9E189C3E-05CF-1D4B-9549-623DF0587BCE}"/>
              </a:ext>
            </a:extLst>
          </p:cNvPr>
          <p:cNvSpPr/>
          <p:nvPr userDrawn="1"/>
        </p:nvSpPr>
        <p:spPr>
          <a:xfrm rot="10800000">
            <a:off x="8973791" y="1907843"/>
            <a:ext cx="2535237" cy="1045685"/>
          </a:xfrm>
          <a:custGeom>
            <a:avLst/>
            <a:gdLst>
              <a:gd name="connsiteX0" fmla="*/ 3225800 w 3225800"/>
              <a:gd name="connsiteY0" fmla="*/ 1045685 h 1045685"/>
              <a:gd name="connsiteX1" fmla="*/ 0 w 3225800"/>
              <a:gd name="connsiteY1" fmla="*/ 1045685 h 1045685"/>
              <a:gd name="connsiteX2" fmla="*/ 0 w 3225800"/>
              <a:gd name="connsiteY2" fmla="*/ 170402 h 1045685"/>
              <a:gd name="connsiteX3" fmla="*/ 1313805 w 3225800"/>
              <a:gd name="connsiteY3" fmla="*/ 170402 h 1045685"/>
              <a:gd name="connsiteX4" fmla="*/ 1612900 w 3225800"/>
              <a:gd name="connsiteY4" fmla="*/ 0 h 1045685"/>
              <a:gd name="connsiteX5" fmla="*/ 1911995 w 3225800"/>
              <a:gd name="connsiteY5" fmla="*/ 170402 h 1045685"/>
              <a:gd name="connsiteX6" fmla="*/ 3225800 w 3225800"/>
              <a:gd name="connsiteY6" fmla="*/ 170402 h 1045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25800" h="1045685">
                <a:moveTo>
                  <a:pt x="3225800" y="1045685"/>
                </a:moveTo>
                <a:lnTo>
                  <a:pt x="0" y="1045685"/>
                </a:lnTo>
                <a:lnTo>
                  <a:pt x="0" y="170402"/>
                </a:lnTo>
                <a:lnTo>
                  <a:pt x="1313805" y="170402"/>
                </a:lnTo>
                <a:lnTo>
                  <a:pt x="1612900" y="0"/>
                </a:lnTo>
                <a:lnTo>
                  <a:pt x="1911995" y="170402"/>
                </a:lnTo>
                <a:lnTo>
                  <a:pt x="3225800" y="170402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39" name="Symbol zastępczy tekstu 27">
            <a:extLst>
              <a:ext uri="{FF2B5EF4-FFF2-40B4-BE49-F238E27FC236}">
                <a16:creationId xmlns:a16="http://schemas.microsoft.com/office/drawing/2014/main" id="{D7063611-1C62-C348-9BA6-B05C3158B17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165953" y="3734194"/>
            <a:ext cx="2154301" cy="1642744"/>
          </a:xfrm>
        </p:spPr>
        <p:txBody>
          <a:bodyPr anchor="t"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40" name="Symbol zastępczy tekstu 27">
            <a:extLst>
              <a:ext uri="{FF2B5EF4-FFF2-40B4-BE49-F238E27FC236}">
                <a16:creationId xmlns:a16="http://schemas.microsoft.com/office/drawing/2014/main" id="{BDC26051-0837-0A4E-8C03-4CCE33ACFE2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165952" y="2063048"/>
            <a:ext cx="2154301" cy="504056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Plan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42" name="Symbol zastępczy tekstu 3">
            <a:extLst>
              <a:ext uri="{FF2B5EF4-FFF2-40B4-BE49-F238E27FC236}">
                <a16:creationId xmlns:a16="http://schemas.microsoft.com/office/drawing/2014/main" id="{D0782B17-AA43-4545-846F-D13629B5BEB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165954" y="3128471"/>
            <a:ext cx="2154300" cy="498670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1"/>
            </a:lvl1pPr>
          </a:lstStyle>
          <a:p>
            <a:r>
              <a:rPr lang="pl-PL" dirty="0"/>
              <a:t>$#</a:t>
            </a:r>
          </a:p>
        </p:txBody>
      </p:sp>
    </p:spTree>
    <p:extLst>
      <p:ext uri="{BB962C8B-B14F-4D97-AF65-F5344CB8AC3E}">
        <p14:creationId xmlns:p14="http://schemas.microsoft.com/office/powerpoint/2010/main" val="11856334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Two Columns with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1039" y="6356350"/>
            <a:ext cx="576261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BAFCE026-4EF2-3844-BB84-6450150A56FE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E6D3996-D613-48F4-B67D-27CE224A9AF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1039" y="2060848"/>
            <a:ext cx="5299074" cy="4032447"/>
          </a:xfrm>
        </p:spPr>
        <p:txBody>
          <a:bodyPr vert="horz" lIns="0" tIns="45720" rIns="0" bIns="45720" rtlCol="0">
            <a:normAutofit/>
          </a:bodyPr>
          <a:lstStyle>
            <a:lvl1pPr>
              <a:defRPr lang="pl-PL" dirty="0"/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B06B70B-F8E1-4BEA-B324-1BAACE918581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11889" y="2060848"/>
            <a:ext cx="5299074" cy="4032447"/>
          </a:xfrm>
        </p:spPr>
        <p:txBody>
          <a:bodyPr vert="horz" lIns="0" tIns="45720" rIns="0" bIns="45720" rtlCol="0">
            <a:normAutofit/>
          </a:bodyPr>
          <a:lstStyle>
            <a:lvl1pPr>
              <a:defRPr lang="pl-PL" dirty="0"/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7" name="Symbol zastępczy tekstu 13">
            <a:extLst>
              <a:ext uri="{FF2B5EF4-FFF2-40B4-BE49-F238E27FC236}">
                <a16:creationId xmlns:a16="http://schemas.microsoft.com/office/drawing/2014/main" id="{B6D03A90-48D9-43AD-8436-3CD5AB8D81F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1039" y="1435100"/>
            <a:ext cx="5299075" cy="481013"/>
          </a:xfrm>
        </p:spPr>
        <p:txBody>
          <a:bodyPr/>
          <a:lstStyle>
            <a:lvl1pPr marL="0" indent="0">
              <a:buNone/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8" name="Symbol zastępczy tekstu 13">
            <a:extLst>
              <a:ext uri="{FF2B5EF4-FFF2-40B4-BE49-F238E27FC236}">
                <a16:creationId xmlns:a16="http://schemas.microsoft.com/office/drawing/2014/main" id="{7D401EBB-384C-4348-B669-BE4DCC1C9B9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12699" y="1435100"/>
            <a:ext cx="5299075" cy="481013"/>
          </a:xfrm>
        </p:spPr>
        <p:txBody>
          <a:bodyPr/>
          <a:lstStyle>
            <a:lvl1pPr marL="0" indent="0">
              <a:buNone/>
              <a:defRPr b="1">
                <a:solidFill>
                  <a:schemeClr val="tx2"/>
                </a:solidFill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21068202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 [e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55899" y="1"/>
            <a:ext cx="8755063" cy="1124980"/>
          </a:xfrm>
        </p:spPr>
        <p:txBody>
          <a:bodyPr lIns="0"/>
          <a:lstStyle>
            <a:lvl1pPr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0" name="Prostokąt 29">
            <a:extLst>
              <a:ext uri="{FF2B5EF4-FFF2-40B4-BE49-F238E27FC236}">
                <a16:creationId xmlns:a16="http://schemas.microsoft.com/office/drawing/2014/main" id="{B9A96BEB-1D11-E64A-A004-21A36EC9D3AA}"/>
              </a:ext>
            </a:extLst>
          </p:cNvPr>
          <p:cNvSpPr/>
          <p:nvPr userDrawn="1"/>
        </p:nvSpPr>
        <p:spPr>
          <a:xfrm>
            <a:off x="1" y="2"/>
            <a:ext cx="1842616" cy="685799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cxnSp>
        <p:nvCxnSpPr>
          <p:cNvPr id="21" name="Łącznik prosty 20">
            <a:extLst>
              <a:ext uri="{FF2B5EF4-FFF2-40B4-BE49-F238E27FC236}">
                <a16:creationId xmlns:a16="http://schemas.microsoft.com/office/drawing/2014/main" id="{7E42FFB5-8C4C-4AFA-9FF5-5F5211DBCE24}"/>
              </a:ext>
            </a:extLst>
          </p:cNvPr>
          <p:cNvCxnSpPr/>
          <p:nvPr userDrawn="1"/>
        </p:nvCxnSpPr>
        <p:spPr>
          <a:xfrm>
            <a:off x="2755900" y="1184576"/>
            <a:ext cx="1823550" cy="0"/>
          </a:xfrm>
          <a:prstGeom prst="line">
            <a:avLst/>
          </a:prstGeom>
          <a:ln w="25400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00" scaled="1"/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D80766C2-BD61-4BFC-88FA-4655D97890A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755900" y="1484783"/>
            <a:ext cx="8755062" cy="4682009"/>
          </a:xfrm>
        </p:spPr>
        <p:txBody>
          <a:bodyPr vert="horz" lIns="0" tIns="45720" rIns="0" bIns="45720" rtlCol="0">
            <a:normAutofit/>
          </a:bodyPr>
          <a:lstStyle>
            <a:lvl1pPr marL="457200" marR="0" indent="-457200" algn="l" defTabSz="91440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ClrTx/>
              <a:buSzPct val="90000"/>
              <a:buFont typeface="+mj-lt"/>
              <a:buAutoNum type="arabicPeriod"/>
              <a:tabLst/>
              <a:defRPr lang="pl-PL" dirty="0"/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grpSp>
        <p:nvGrpSpPr>
          <p:cNvPr id="41" name="Grupa 40">
            <a:extLst>
              <a:ext uri="{FF2B5EF4-FFF2-40B4-BE49-F238E27FC236}">
                <a16:creationId xmlns:a16="http://schemas.microsoft.com/office/drawing/2014/main" id="{E94BF2F8-4991-B847-A728-4E7DE76F985C}"/>
              </a:ext>
            </a:extLst>
          </p:cNvPr>
          <p:cNvGrpSpPr/>
          <p:nvPr userDrawn="1"/>
        </p:nvGrpSpPr>
        <p:grpSpPr>
          <a:xfrm>
            <a:off x="0" y="4858396"/>
            <a:ext cx="1699496" cy="1999604"/>
            <a:chOff x="0" y="4858396"/>
            <a:chExt cx="1699496" cy="1999604"/>
          </a:xfrm>
        </p:grpSpPr>
        <p:grpSp>
          <p:nvGrpSpPr>
            <p:cNvPr id="42" name="Grupa 41">
              <a:extLst>
                <a:ext uri="{FF2B5EF4-FFF2-40B4-BE49-F238E27FC236}">
                  <a16:creationId xmlns:a16="http://schemas.microsoft.com/office/drawing/2014/main" id="{9FEC1192-9BEC-5B4C-A285-1FEF7C70A45F}"/>
                </a:ext>
              </a:extLst>
            </p:cNvPr>
            <p:cNvGrpSpPr/>
            <p:nvPr userDrawn="1"/>
          </p:nvGrpSpPr>
          <p:grpSpPr>
            <a:xfrm rot="5400000">
              <a:off x="-150054" y="5008450"/>
              <a:ext cx="1999604" cy="1699496"/>
              <a:chOff x="9572138" y="165530"/>
              <a:chExt cx="2619861" cy="2226662"/>
            </a:xfrm>
          </p:grpSpPr>
          <p:sp>
            <p:nvSpPr>
              <p:cNvPr id="45" name="Dowolny kształt 44">
                <a:extLst>
                  <a:ext uri="{FF2B5EF4-FFF2-40B4-BE49-F238E27FC236}">
                    <a16:creationId xmlns:a16="http://schemas.microsoft.com/office/drawing/2014/main" id="{3748D760-70DE-EB4D-AE6F-C425D8D6FD5C}"/>
                  </a:ext>
                </a:extLst>
              </p:cNvPr>
              <p:cNvSpPr/>
              <p:nvPr userDrawn="1"/>
            </p:nvSpPr>
            <p:spPr>
              <a:xfrm>
                <a:off x="9572138" y="888762"/>
                <a:ext cx="2619861" cy="1503429"/>
              </a:xfrm>
              <a:custGeom>
                <a:avLst/>
                <a:gdLst>
                  <a:gd name="connsiteX0" fmla="*/ 2051592 w 3575084"/>
                  <a:gd name="connsiteY0" fmla="*/ 0 h 2051592"/>
                  <a:gd name="connsiteX1" fmla="*/ 3502287 w 3575084"/>
                  <a:gd name="connsiteY1" fmla="*/ 600898 h 2051592"/>
                  <a:gd name="connsiteX2" fmla="*/ 3575084 w 3575084"/>
                  <a:gd name="connsiteY2" fmla="*/ 680995 h 2051592"/>
                  <a:gd name="connsiteX3" fmla="*/ 3575084 w 3575084"/>
                  <a:gd name="connsiteY3" fmla="*/ 1719669 h 2051592"/>
                  <a:gd name="connsiteX4" fmla="*/ 3541173 w 3575084"/>
                  <a:gd name="connsiteY4" fmla="*/ 1587784 h 2051592"/>
                  <a:gd name="connsiteX5" fmla="*/ 2051592 w 3575084"/>
                  <a:gd name="connsiteY5" fmla="*/ 491890 h 2051592"/>
                  <a:gd name="connsiteX6" fmla="*/ 491890 w 3575084"/>
                  <a:gd name="connsiteY6" fmla="*/ 2051592 h 2051592"/>
                  <a:gd name="connsiteX7" fmla="*/ 0 w 3575084"/>
                  <a:gd name="connsiteY7" fmla="*/ 2051592 h 2051592"/>
                  <a:gd name="connsiteX8" fmla="*/ 2051592 w 3575084"/>
                  <a:gd name="connsiteY8" fmla="*/ 0 h 2051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75084" h="2051592">
                    <a:moveTo>
                      <a:pt x="2051592" y="0"/>
                    </a:moveTo>
                    <a:cubicBezTo>
                      <a:pt x="2618123" y="0"/>
                      <a:pt x="3131021" y="229633"/>
                      <a:pt x="3502287" y="600898"/>
                    </a:cubicBezTo>
                    <a:lnTo>
                      <a:pt x="3575084" y="680995"/>
                    </a:lnTo>
                    <a:lnTo>
                      <a:pt x="3575084" y="1719669"/>
                    </a:lnTo>
                    <a:lnTo>
                      <a:pt x="3541173" y="1587784"/>
                    </a:lnTo>
                    <a:cubicBezTo>
                      <a:pt x="3343697" y="952879"/>
                      <a:pt x="2751480" y="491890"/>
                      <a:pt x="2051592" y="491890"/>
                    </a:cubicBezTo>
                    <a:cubicBezTo>
                      <a:pt x="1190192" y="491890"/>
                      <a:pt x="491890" y="1190192"/>
                      <a:pt x="491890" y="2051592"/>
                    </a:cubicBezTo>
                    <a:lnTo>
                      <a:pt x="0" y="2051592"/>
                    </a:lnTo>
                    <a:cubicBezTo>
                      <a:pt x="0" y="918529"/>
                      <a:pt x="918529" y="0"/>
                      <a:pt x="2051592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/>
              </a:p>
            </p:txBody>
          </p:sp>
          <p:sp>
            <p:nvSpPr>
              <p:cNvPr id="46" name="Dowolny kształt 45">
                <a:extLst>
                  <a:ext uri="{FF2B5EF4-FFF2-40B4-BE49-F238E27FC236}">
                    <a16:creationId xmlns:a16="http://schemas.microsoft.com/office/drawing/2014/main" id="{D802C195-DD87-0846-ABDC-B98A4238E2C2}"/>
                  </a:ext>
                </a:extLst>
              </p:cNvPr>
              <p:cNvSpPr/>
              <p:nvPr userDrawn="1"/>
            </p:nvSpPr>
            <p:spPr>
              <a:xfrm>
                <a:off x="10128035" y="165530"/>
                <a:ext cx="2063964" cy="2226662"/>
              </a:xfrm>
              <a:custGeom>
                <a:avLst/>
                <a:gdLst>
                  <a:gd name="connsiteX0" fmla="*/ 2484276 w 3071664"/>
                  <a:gd name="connsiteY0" fmla="*/ 0 h 3313799"/>
                  <a:gd name="connsiteX1" fmla="*/ 2984944 w 3071664"/>
                  <a:gd name="connsiteY1" fmla="*/ 50472 h 3313799"/>
                  <a:gd name="connsiteX2" fmla="*/ 3071664 w 3071664"/>
                  <a:gd name="connsiteY2" fmla="*/ 72770 h 3313799"/>
                  <a:gd name="connsiteX3" fmla="*/ 3071664 w 3071664"/>
                  <a:gd name="connsiteY3" fmla="*/ 689969 h 3313799"/>
                  <a:gd name="connsiteX4" fmla="*/ 3045901 w 3071664"/>
                  <a:gd name="connsiteY4" fmla="*/ 680540 h 3313799"/>
                  <a:gd name="connsiteX5" fmla="*/ 2484276 w 3071664"/>
                  <a:gd name="connsiteY5" fmla="*/ 595630 h 3313799"/>
                  <a:gd name="connsiteX6" fmla="*/ 595630 w 3071664"/>
                  <a:gd name="connsiteY6" fmla="*/ 2484276 h 3313799"/>
                  <a:gd name="connsiteX7" fmla="*/ 744049 w 3071664"/>
                  <a:gd name="connsiteY7" fmla="*/ 3219422 h 3313799"/>
                  <a:gd name="connsiteX8" fmla="*/ 789513 w 3071664"/>
                  <a:gd name="connsiteY8" fmla="*/ 3313799 h 3313799"/>
                  <a:gd name="connsiteX9" fmla="*/ 144912 w 3071664"/>
                  <a:gd name="connsiteY9" fmla="*/ 3313799 h 3313799"/>
                  <a:gd name="connsiteX10" fmla="*/ 111688 w 3071664"/>
                  <a:gd name="connsiteY10" fmla="*/ 3223024 h 3313799"/>
                  <a:gd name="connsiteX11" fmla="*/ 0 w 3071664"/>
                  <a:gd name="connsiteY11" fmla="*/ 2484276 h 3313799"/>
                  <a:gd name="connsiteX12" fmla="*/ 2484276 w 3071664"/>
                  <a:gd name="connsiteY12" fmla="*/ 0 h 3313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071664" h="3313799">
                    <a:moveTo>
                      <a:pt x="2484276" y="0"/>
                    </a:moveTo>
                    <a:cubicBezTo>
                      <a:pt x="2655779" y="0"/>
                      <a:pt x="2823224" y="17379"/>
                      <a:pt x="2984944" y="50472"/>
                    </a:cubicBezTo>
                    <a:lnTo>
                      <a:pt x="3071664" y="72770"/>
                    </a:lnTo>
                    <a:lnTo>
                      <a:pt x="3071664" y="689969"/>
                    </a:lnTo>
                    <a:lnTo>
                      <a:pt x="3045901" y="680540"/>
                    </a:lnTo>
                    <a:cubicBezTo>
                      <a:pt x="2868484" y="625357"/>
                      <a:pt x="2679852" y="595630"/>
                      <a:pt x="2484276" y="595630"/>
                    </a:cubicBezTo>
                    <a:cubicBezTo>
                      <a:pt x="1441206" y="595630"/>
                      <a:pt x="595630" y="1441206"/>
                      <a:pt x="595630" y="2484276"/>
                    </a:cubicBezTo>
                    <a:cubicBezTo>
                      <a:pt x="595630" y="2745044"/>
                      <a:pt x="648479" y="2993468"/>
                      <a:pt x="744049" y="3219422"/>
                    </a:cubicBezTo>
                    <a:lnTo>
                      <a:pt x="789513" y="3313799"/>
                    </a:lnTo>
                    <a:lnTo>
                      <a:pt x="144912" y="3313799"/>
                    </a:lnTo>
                    <a:lnTo>
                      <a:pt x="111688" y="3223024"/>
                    </a:lnTo>
                    <a:cubicBezTo>
                      <a:pt x="39103" y="2989654"/>
                      <a:pt x="0" y="2741532"/>
                      <a:pt x="0" y="2484276"/>
                    </a:cubicBezTo>
                    <a:cubicBezTo>
                      <a:pt x="0" y="1112248"/>
                      <a:pt x="1112248" y="0"/>
                      <a:pt x="2484276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/>
              </a:p>
            </p:txBody>
          </p:sp>
        </p:grpSp>
        <p:sp>
          <p:nvSpPr>
            <p:cNvPr id="43" name="Owal 42">
              <a:extLst>
                <a:ext uri="{FF2B5EF4-FFF2-40B4-BE49-F238E27FC236}">
                  <a16:creationId xmlns:a16="http://schemas.microsoft.com/office/drawing/2014/main" id="{48F91337-2E6B-C843-B8FC-F07502B44358}"/>
                </a:ext>
              </a:extLst>
            </p:cNvPr>
            <p:cNvSpPr/>
            <p:nvPr userDrawn="1"/>
          </p:nvSpPr>
          <p:spPr>
            <a:xfrm>
              <a:off x="1116442" y="4917596"/>
              <a:ext cx="144016" cy="14401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44" name="Owal 43">
              <a:extLst>
                <a:ext uri="{FF2B5EF4-FFF2-40B4-BE49-F238E27FC236}">
                  <a16:creationId xmlns:a16="http://schemas.microsoft.com/office/drawing/2014/main" id="{9BBA4DED-C8E6-1A4A-9B9B-C6E0055841B3}"/>
                </a:ext>
              </a:extLst>
            </p:cNvPr>
            <p:cNvSpPr/>
            <p:nvPr userDrawn="1"/>
          </p:nvSpPr>
          <p:spPr>
            <a:xfrm>
              <a:off x="1338860" y="5119830"/>
              <a:ext cx="103654" cy="10365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</p:grpSp>
    </p:spTree>
    <p:extLst>
      <p:ext uri="{BB962C8B-B14F-4D97-AF65-F5344CB8AC3E}">
        <p14:creationId xmlns:p14="http://schemas.microsoft.com/office/powerpoint/2010/main" val="441863530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able of Content [e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55899" y="1"/>
            <a:ext cx="8755063" cy="1124980"/>
          </a:xfrm>
        </p:spPr>
        <p:txBody>
          <a:bodyPr lIns="0"/>
          <a:lstStyle>
            <a:lvl1pPr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21" name="Łącznik prosty 20">
            <a:extLst>
              <a:ext uri="{FF2B5EF4-FFF2-40B4-BE49-F238E27FC236}">
                <a16:creationId xmlns:a16="http://schemas.microsoft.com/office/drawing/2014/main" id="{7E42FFB5-8C4C-4AFA-9FF5-5F5211DBCE24}"/>
              </a:ext>
            </a:extLst>
          </p:cNvPr>
          <p:cNvCxnSpPr/>
          <p:nvPr userDrawn="1"/>
        </p:nvCxnSpPr>
        <p:spPr>
          <a:xfrm>
            <a:off x="2755900" y="1184576"/>
            <a:ext cx="1823550" cy="0"/>
          </a:xfrm>
          <a:prstGeom prst="line">
            <a:avLst/>
          </a:prstGeom>
          <a:ln w="25400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00" scaled="1"/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D80766C2-BD61-4BFC-88FA-4655D97890A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755900" y="1484783"/>
            <a:ext cx="8755062" cy="4682009"/>
          </a:xfrm>
        </p:spPr>
        <p:txBody>
          <a:bodyPr vert="horz" lIns="0" tIns="45720" rIns="0" bIns="45720" rtlCol="0">
            <a:normAutofit/>
          </a:bodyPr>
          <a:lstStyle>
            <a:lvl1pPr marL="457200" marR="0" indent="-457200" algn="l" defTabSz="91440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ClrTx/>
              <a:buSzPct val="90000"/>
              <a:buFont typeface="+mj-lt"/>
              <a:buAutoNum type="arabicPeriod"/>
              <a:tabLst/>
              <a:defRPr lang="pl-PL" dirty="0"/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3" name="Prostokąt 2">
            <a:extLst>
              <a:ext uri="{FF2B5EF4-FFF2-40B4-BE49-F238E27FC236}">
                <a16:creationId xmlns:a16="http://schemas.microsoft.com/office/drawing/2014/main" id="{4E9ED3C2-F316-6FD9-BB3D-0F7165BBEF6B}"/>
              </a:ext>
            </a:extLst>
          </p:cNvPr>
          <p:cNvSpPr/>
          <p:nvPr userDrawn="1"/>
        </p:nvSpPr>
        <p:spPr>
          <a:xfrm>
            <a:off x="0" y="0"/>
            <a:ext cx="184308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grpSp>
        <p:nvGrpSpPr>
          <p:cNvPr id="4" name="Grupa 9">
            <a:extLst>
              <a:ext uri="{FF2B5EF4-FFF2-40B4-BE49-F238E27FC236}">
                <a16:creationId xmlns:a16="http://schemas.microsoft.com/office/drawing/2014/main" id="{5660E3BB-B56A-0986-B992-2582C23FCA3A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-317500" y="4508500"/>
            <a:ext cx="1997075" cy="2349500"/>
            <a:chOff x="0" y="4858396"/>
            <a:chExt cx="1699496" cy="1999604"/>
          </a:xfrm>
        </p:grpSpPr>
        <p:grpSp>
          <p:nvGrpSpPr>
            <p:cNvPr id="5" name="Grupa 10">
              <a:extLst>
                <a:ext uri="{FF2B5EF4-FFF2-40B4-BE49-F238E27FC236}">
                  <a16:creationId xmlns:a16="http://schemas.microsoft.com/office/drawing/2014/main" id="{0D1F2B81-649A-1B41-C0E2-D10D3CD1F404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-150054" y="5008450"/>
              <a:ext cx="1999604" cy="1699496"/>
              <a:chOff x="9572138" y="165530"/>
              <a:chExt cx="2619861" cy="2226662"/>
            </a:xfrm>
          </p:grpSpPr>
          <p:sp>
            <p:nvSpPr>
              <p:cNvPr id="8" name="Dowolny kształt 7">
                <a:extLst>
                  <a:ext uri="{FF2B5EF4-FFF2-40B4-BE49-F238E27FC236}">
                    <a16:creationId xmlns:a16="http://schemas.microsoft.com/office/drawing/2014/main" id="{761DEADA-898D-B784-89F7-95757016968D}"/>
                  </a:ext>
                </a:extLst>
              </p:cNvPr>
              <p:cNvSpPr/>
              <p:nvPr/>
            </p:nvSpPr>
            <p:spPr>
              <a:xfrm>
                <a:off x="9572137" y="891230"/>
                <a:ext cx="2619861" cy="1502732"/>
              </a:xfrm>
              <a:custGeom>
                <a:avLst/>
                <a:gdLst>
                  <a:gd name="connsiteX0" fmla="*/ 2051592 w 3575084"/>
                  <a:gd name="connsiteY0" fmla="*/ 0 h 2051592"/>
                  <a:gd name="connsiteX1" fmla="*/ 3502287 w 3575084"/>
                  <a:gd name="connsiteY1" fmla="*/ 600898 h 2051592"/>
                  <a:gd name="connsiteX2" fmla="*/ 3575084 w 3575084"/>
                  <a:gd name="connsiteY2" fmla="*/ 680995 h 2051592"/>
                  <a:gd name="connsiteX3" fmla="*/ 3575084 w 3575084"/>
                  <a:gd name="connsiteY3" fmla="*/ 1719669 h 2051592"/>
                  <a:gd name="connsiteX4" fmla="*/ 3541173 w 3575084"/>
                  <a:gd name="connsiteY4" fmla="*/ 1587784 h 2051592"/>
                  <a:gd name="connsiteX5" fmla="*/ 2051592 w 3575084"/>
                  <a:gd name="connsiteY5" fmla="*/ 491890 h 2051592"/>
                  <a:gd name="connsiteX6" fmla="*/ 491890 w 3575084"/>
                  <a:gd name="connsiteY6" fmla="*/ 2051592 h 2051592"/>
                  <a:gd name="connsiteX7" fmla="*/ 0 w 3575084"/>
                  <a:gd name="connsiteY7" fmla="*/ 2051592 h 2051592"/>
                  <a:gd name="connsiteX8" fmla="*/ 2051592 w 3575084"/>
                  <a:gd name="connsiteY8" fmla="*/ 0 h 2051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75084" h="2051592">
                    <a:moveTo>
                      <a:pt x="2051592" y="0"/>
                    </a:moveTo>
                    <a:cubicBezTo>
                      <a:pt x="2618123" y="0"/>
                      <a:pt x="3131021" y="229633"/>
                      <a:pt x="3502287" y="600898"/>
                    </a:cubicBezTo>
                    <a:lnTo>
                      <a:pt x="3575084" y="680995"/>
                    </a:lnTo>
                    <a:lnTo>
                      <a:pt x="3575084" y="1719669"/>
                    </a:lnTo>
                    <a:lnTo>
                      <a:pt x="3541173" y="1587784"/>
                    </a:lnTo>
                    <a:cubicBezTo>
                      <a:pt x="3343697" y="952879"/>
                      <a:pt x="2751480" y="491890"/>
                      <a:pt x="2051592" y="491890"/>
                    </a:cubicBezTo>
                    <a:cubicBezTo>
                      <a:pt x="1190192" y="491890"/>
                      <a:pt x="491890" y="1190192"/>
                      <a:pt x="491890" y="2051592"/>
                    </a:cubicBezTo>
                    <a:lnTo>
                      <a:pt x="0" y="2051592"/>
                    </a:lnTo>
                    <a:cubicBezTo>
                      <a:pt x="0" y="918529"/>
                      <a:pt x="918529" y="0"/>
                      <a:pt x="2051592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pl-PL"/>
              </a:p>
            </p:txBody>
          </p:sp>
          <p:sp>
            <p:nvSpPr>
              <p:cNvPr id="9" name="Dowolny kształt 8">
                <a:extLst>
                  <a:ext uri="{FF2B5EF4-FFF2-40B4-BE49-F238E27FC236}">
                    <a16:creationId xmlns:a16="http://schemas.microsoft.com/office/drawing/2014/main" id="{31EFCB23-38F6-3842-50C1-964A650456ED}"/>
                  </a:ext>
                </a:extLst>
              </p:cNvPr>
              <p:cNvSpPr/>
              <p:nvPr/>
            </p:nvSpPr>
            <p:spPr>
              <a:xfrm>
                <a:off x="10127973" y="165529"/>
                <a:ext cx="2064026" cy="2226662"/>
              </a:xfrm>
              <a:custGeom>
                <a:avLst/>
                <a:gdLst>
                  <a:gd name="connsiteX0" fmla="*/ 2484276 w 3071664"/>
                  <a:gd name="connsiteY0" fmla="*/ 0 h 3313799"/>
                  <a:gd name="connsiteX1" fmla="*/ 2984944 w 3071664"/>
                  <a:gd name="connsiteY1" fmla="*/ 50472 h 3313799"/>
                  <a:gd name="connsiteX2" fmla="*/ 3071664 w 3071664"/>
                  <a:gd name="connsiteY2" fmla="*/ 72770 h 3313799"/>
                  <a:gd name="connsiteX3" fmla="*/ 3071664 w 3071664"/>
                  <a:gd name="connsiteY3" fmla="*/ 689969 h 3313799"/>
                  <a:gd name="connsiteX4" fmla="*/ 3045901 w 3071664"/>
                  <a:gd name="connsiteY4" fmla="*/ 680540 h 3313799"/>
                  <a:gd name="connsiteX5" fmla="*/ 2484276 w 3071664"/>
                  <a:gd name="connsiteY5" fmla="*/ 595630 h 3313799"/>
                  <a:gd name="connsiteX6" fmla="*/ 595630 w 3071664"/>
                  <a:gd name="connsiteY6" fmla="*/ 2484276 h 3313799"/>
                  <a:gd name="connsiteX7" fmla="*/ 744049 w 3071664"/>
                  <a:gd name="connsiteY7" fmla="*/ 3219422 h 3313799"/>
                  <a:gd name="connsiteX8" fmla="*/ 789513 w 3071664"/>
                  <a:gd name="connsiteY8" fmla="*/ 3313799 h 3313799"/>
                  <a:gd name="connsiteX9" fmla="*/ 144912 w 3071664"/>
                  <a:gd name="connsiteY9" fmla="*/ 3313799 h 3313799"/>
                  <a:gd name="connsiteX10" fmla="*/ 111688 w 3071664"/>
                  <a:gd name="connsiteY10" fmla="*/ 3223024 h 3313799"/>
                  <a:gd name="connsiteX11" fmla="*/ 0 w 3071664"/>
                  <a:gd name="connsiteY11" fmla="*/ 2484276 h 3313799"/>
                  <a:gd name="connsiteX12" fmla="*/ 2484276 w 3071664"/>
                  <a:gd name="connsiteY12" fmla="*/ 0 h 3313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071664" h="3313799">
                    <a:moveTo>
                      <a:pt x="2484276" y="0"/>
                    </a:moveTo>
                    <a:cubicBezTo>
                      <a:pt x="2655779" y="0"/>
                      <a:pt x="2823224" y="17379"/>
                      <a:pt x="2984944" y="50472"/>
                    </a:cubicBezTo>
                    <a:lnTo>
                      <a:pt x="3071664" y="72770"/>
                    </a:lnTo>
                    <a:lnTo>
                      <a:pt x="3071664" y="689969"/>
                    </a:lnTo>
                    <a:lnTo>
                      <a:pt x="3045901" y="680540"/>
                    </a:lnTo>
                    <a:cubicBezTo>
                      <a:pt x="2868484" y="625357"/>
                      <a:pt x="2679852" y="595630"/>
                      <a:pt x="2484276" y="595630"/>
                    </a:cubicBezTo>
                    <a:cubicBezTo>
                      <a:pt x="1441206" y="595630"/>
                      <a:pt x="595630" y="1441206"/>
                      <a:pt x="595630" y="2484276"/>
                    </a:cubicBezTo>
                    <a:cubicBezTo>
                      <a:pt x="595630" y="2745044"/>
                      <a:pt x="648479" y="2993468"/>
                      <a:pt x="744049" y="3219422"/>
                    </a:cubicBezTo>
                    <a:lnTo>
                      <a:pt x="789513" y="3313799"/>
                    </a:lnTo>
                    <a:lnTo>
                      <a:pt x="144912" y="3313799"/>
                    </a:lnTo>
                    <a:lnTo>
                      <a:pt x="111688" y="3223024"/>
                    </a:lnTo>
                    <a:cubicBezTo>
                      <a:pt x="39103" y="2989654"/>
                      <a:pt x="0" y="2741532"/>
                      <a:pt x="0" y="2484276"/>
                    </a:cubicBezTo>
                    <a:cubicBezTo>
                      <a:pt x="0" y="1112248"/>
                      <a:pt x="1112248" y="0"/>
                      <a:pt x="2484276" y="0"/>
                    </a:cubicBezTo>
                    <a:close/>
                  </a:path>
                </a:pathLst>
              </a:custGeom>
              <a:gradFill flip="none" rotWithShape="1">
                <a:gsLst>
                  <a:gs pos="85000">
                    <a:schemeClr val="tx2"/>
                  </a:gs>
                  <a:gs pos="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pl-PL" dirty="0"/>
              </a:p>
            </p:txBody>
          </p:sp>
        </p:grpSp>
        <p:sp>
          <p:nvSpPr>
            <p:cNvPr id="6" name="Owal 5">
              <a:extLst>
                <a:ext uri="{FF2B5EF4-FFF2-40B4-BE49-F238E27FC236}">
                  <a16:creationId xmlns:a16="http://schemas.microsoft.com/office/drawing/2014/main" id="{D24D92F7-5253-947F-FA0B-789113C6CBE6}"/>
                </a:ext>
              </a:extLst>
            </p:cNvPr>
            <p:cNvSpPr/>
            <p:nvPr/>
          </p:nvSpPr>
          <p:spPr>
            <a:xfrm>
              <a:off x="1021319" y="5128613"/>
              <a:ext cx="87812" cy="8782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pl-PL"/>
            </a:p>
          </p:txBody>
        </p:sp>
        <p:sp>
          <p:nvSpPr>
            <p:cNvPr id="7" name="Owal 6">
              <a:extLst>
                <a:ext uri="{FF2B5EF4-FFF2-40B4-BE49-F238E27FC236}">
                  <a16:creationId xmlns:a16="http://schemas.microsoft.com/office/drawing/2014/main" id="{3B80C099-48F3-2B78-0640-148FF3668D07}"/>
                </a:ext>
              </a:extLst>
            </p:cNvPr>
            <p:cNvSpPr/>
            <p:nvPr/>
          </p:nvSpPr>
          <p:spPr>
            <a:xfrm>
              <a:off x="1338793" y="5119156"/>
              <a:ext cx="104023" cy="10403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pl-PL"/>
            </a:p>
          </p:txBody>
        </p:sp>
      </p:grpSp>
      <p:sp>
        <p:nvSpPr>
          <p:cNvPr id="10" name="Owal 9">
            <a:extLst>
              <a:ext uri="{FF2B5EF4-FFF2-40B4-BE49-F238E27FC236}">
                <a16:creationId xmlns:a16="http://schemas.microsoft.com/office/drawing/2014/main" id="{FEED33D7-BB05-E03A-909C-E0144F8AD1D0}"/>
              </a:ext>
            </a:extLst>
          </p:cNvPr>
          <p:cNvSpPr/>
          <p:nvPr userDrawn="1"/>
        </p:nvSpPr>
        <p:spPr>
          <a:xfrm flipV="1">
            <a:off x="998538" y="4498975"/>
            <a:ext cx="46037" cy="4603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2392938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[e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Zaokrąglony prostokąt 16">
            <a:extLst>
              <a:ext uri="{FF2B5EF4-FFF2-40B4-BE49-F238E27FC236}">
                <a16:creationId xmlns:a16="http://schemas.microsoft.com/office/drawing/2014/main" id="{944AD759-0A70-CD4C-ABCD-10D498436C2D}"/>
              </a:ext>
            </a:extLst>
          </p:cNvPr>
          <p:cNvSpPr/>
          <p:nvPr userDrawn="1"/>
        </p:nvSpPr>
        <p:spPr>
          <a:xfrm>
            <a:off x="320998" y="404664"/>
            <a:ext cx="9115102" cy="764754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accent1">
                  <a:alpha val="0"/>
                </a:schemeClr>
              </a:gs>
              <a:gs pos="5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l-PL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189" y="404664"/>
            <a:ext cx="7372350" cy="764754"/>
          </a:xfrm>
        </p:spPr>
        <p:txBody>
          <a:bodyPr lIns="0" anchor="ctr" anchorCtr="0"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2" name="Owal 31">
            <a:extLst>
              <a:ext uri="{FF2B5EF4-FFF2-40B4-BE49-F238E27FC236}">
                <a16:creationId xmlns:a16="http://schemas.microsoft.com/office/drawing/2014/main" id="{BCB9FE30-6AB0-7542-8126-AF7A2F205DBD}"/>
              </a:ext>
            </a:extLst>
          </p:cNvPr>
          <p:cNvSpPr/>
          <p:nvPr userDrawn="1"/>
        </p:nvSpPr>
        <p:spPr>
          <a:xfrm>
            <a:off x="1040296" y="4707543"/>
            <a:ext cx="205407" cy="205407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D80766C2-BD61-4BFC-88FA-4655D97890A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73188" y="1484783"/>
            <a:ext cx="7372351" cy="4682009"/>
          </a:xfrm>
        </p:spPr>
        <p:txBody>
          <a:bodyPr vert="horz" lIns="0" tIns="45720" rIns="0" bIns="45720" rtlCol="0">
            <a:normAutofit/>
          </a:bodyPr>
          <a:lstStyle>
            <a:lvl1pPr marL="457200" marR="0" indent="-457200" algn="l" defTabSz="91440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ClrTx/>
              <a:buSzPct val="90000"/>
              <a:buFont typeface="+mj-lt"/>
              <a:buAutoNum type="arabicPeriod"/>
              <a:tabLst/>
              <a:defRPr lang="pl-PL" dirty="0"/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18" name="Owal 17">
            <a:extLst>
              <a:ext uri="{FF2B5EF4-FFF2-40B4-BE49-F238E27FC236}">
                <a16:creationId xmlns:a16="http://schemas.microsoft.com/office/drawing/2014/main" id="{A04D4787-B0AD-D641-97AB-A24F94587763}"/>
              </a:ext>
            </a:extLst>
          </p:cNvPr>
          <p:cNvSpPr/>
          <p:nvPr userDrawn="1"/>
        </p:nvSpPr>
        <p:spPr>
          <a:xfrm>
            <a:off x="228142" y="311808"/>
            <a:ext cx="950466" cy="950466"/>
          </a:xfrm>
          <a:prstGeom prst="ellipse">
            <a:avLst/>
          </a:prstGeom>
          <a:solidFill>
            <a:schemeClr val="bg1"/>
          </a:solidFill>
          <a:ln w="25400">
            <a:gradFill flip="none" rotWithShape="1"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3200" b="1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cxnSp>
        <p:nvCxnSpPr>
          <p:cNvPr id="19" name="Łącznik prosty 18">
            <a:extLst>
              <a:ext uri="{FF2B5EF4-FFF2-40B4-BE49-F238E27FC236}">
                <a16:creationId xmlns:a16="http://schemas.microsoft.com/office/drawing/2014/main" id="{CBE52026-78F2-7746-ADA6-CFB607713FE3}"/>
              </a:ext>
            </a:extLst>
          </p:cNvPr>
          <p:cNvCxnSpPr>
            <a:cxnSpLocks/>
          </p:cNvCxnSpPr>
          <p:nvPr userDrawn="1"/>
        </p:nvCxnSpPr>
        <p:spPr>
          <a:xfrm>
            <a:off x="703375" y="1484783"/>
            <a:ext cx="0" cy="5373217"/>
          </a:xfrm>
          <a:prstGeom prst="line">
            <a:avLst/>
          </a:prstGeom>
          <a:solidFill>
            <a:schemeClr val="bg1"/>
          </a:solidFill>
          <a:ln w="2540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" name="Symbol zastępczy tekstu 3">
            <a:extLst>
              <a:ext uri="{FF2B5EF4-FFF2-40B4-BE49-F238E27FC236}">
                <a16:creationId xmlns:a16="http://schemas.microsoft.com/office/drawing/2014/main" id="{D778581B-C289-8349-BDEE-B57F2C9888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809" y="444781"/>
            <a:ext cx="949799" cy="648073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pl-PL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431276832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te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Owal 31">
            <a:extLst>
              <a:ext uri="{FF2B5EF4-FFF2-40B4-BE49-F238E27FC236}">
                <a16:creationId xmlns:a16="http://schemas.microsoft.com/office/drawing/2014/main" id="{BCB9FE30-6AB0-7542-8126-AF7A2F205DBD}"/>
              </a:ext>
            </a:extLst>
          </p:cNvPr>
          <p:cNvSpPr/>
          <p:nvPr userDrawn="1"/>
        </p:nvSpPr>
        <p:spPr>
          <a:xfrm>
            <a:off x="1040296" y="4707543"/>
            <a:ext cx="205407" cy="205407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D80766C2-BD61-4BFC-88FA-4655D97890A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73188" y="1484783"/>
            <a:ext cx="10137774" cy="4682009"/>
          </a:xfrm>
        </p:spPr>
        <p:txBody>
          <a:bodyPr vert="horz" lIns="0" tIns="45720" rIns="0" bIns="45720" rtlCol="0">
            <a:normAutofit/>
          </a:bodyPr>
          <a:lstStyle>
            <a:lvl1pPr marL="457200" marR="0" indent="-457200" algn="l" defTabSz="91440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ClrTx/>
              <a:buSzPct val="90000"/>
              <a:buFont typeface="+mj-lt"/>
              <a:buAutoNum type="arabicPeriod"/>
              <a:tabLst/>
              <a:defRPr lang="pl-PL" dirty="0"/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13" name="Prostokąt 12">
            <a:extLst>
              <a:ext uri="{FF2B5EF4-FFF2-40B4-BE49-F238E27FC236}">
                <a16:creationId xmlns:a16="http://schemas.microsoft.com/office/drawing/2014/main" id="{C6EE57C5-811E-BA47-B4D1-528553C0569A}"/>
              </a:ext>
            </a:extLst>
          </p:cNvPr>
          <p:cNvSpPr/>
          <p:nvPr userDrawn="1"/>
        </p:nvSpPr>
        <p:spPr>
          <a:xfrm>
            <a:off x="0" y="2"/>
            <a:ext cx="681038" cy="6857998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/>
              </a:gs>
              <a:gs pos="60000">
                <a:schemeClr val="accent1"/>
              </a:gs>
              <a:gs pos="40000">
                <a:schemeClr val="accent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6" name="Tytuł 1">
            <a:extLst>
              <a:ext uri="{FF2B5EF4-FFF2-40B4-BE49-F238E27FC236}">
                <a16:creationId xmlns:a16="http://schemas.microsoft.com/office/drawing/2014/main" id="{6ED3F0B5-0B4F-5848-AE17-613C444735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188" y="404664"/>
            <a:ext cx="10137775" cy="764754"/>
          </a:xfrm>
        </p:spPr>
        <p:txBody>
          <a:bodyPr lIns="0" anchor="ctr" anchorCtr="0"/>
          <a:lstStyle>
            <a:lvl1pPr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7" name="Owal 16">
            <a:extLst>
              <a:ext uri="{FF2B5EF4-FFF2-40B4-BE49-F238E27FC236}">
                <a16:creationId xmlns:a16="http://schemas.microsoft.com/office/drawing/2014/main" id="{AA7ED1A4-AEB7-F341-AD0B-354339EC8517}"/>
              </a:ext>
            </a:extLst>
          </p:cNvPr>
          <p:cNvSpPr/>
          <p:nvPr userDrawn="1"/>
        </p:nvSpPr>
        <p:spPr>
          <a:xfrm>
            <a:off x="228142" y="311808"/>
            <a:ext cx="950466" cy="950466"/>
          </a:xfrm>
          <a:prstGeom prst="ellipse">
            <a:avLst/>
          </a:prstGeom>
          <a:solidFill>
            <a:schemeClr val="bg1"/>
          </a:solidFill>
          <a:ln w="25400">
            <a:gradFill flip="none" rotWithShape="1"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3200" b="1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18" name="Symbol zastępczy tekstu 3">
            <a:extLst>
              <a:ext uri="{FF2B5EF4-FFF2-40B4-BE49-F238E27FC236}">
                <a16:creationId xmlns:a16="http://schemas.microsoft.com/office/drawing/2014/main" id="{8CEDBC36-822E-804D-964F-154CD5F6BC0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809" y="444781"/>
            <a:ext cx="949799" cy="648073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pl-PL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124328454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te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188" y="1"/>
            <a:ext cx="10137775" cy="1124980"/>
          </a:xfrm>
        </p:spPr>
        <p:txBody>
          <a:bodyPr lIns="0" tIns="144000" anchor="t" anchorCtr="0">
            <a:normAutofit/>
          </a:bodyPr>
          <a:lstStyle>
            <a:lvl1pPr>
              <a:defRPr sz="3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2" name="Owal 31">
            <a:extLst>
              <a:ext uri="{FF2B5EF4-FFF2-40B4-BE49-F238E27FC236}">
                <a16:creationId xmlns:a16="http://schemas.microsoft.com/office/drawing/2014/main" id="{BCB9FE30-6AB0-7542-8126-AF7A2F205DBD}"/>
              </a:ext>
            </a:extLst>
          </p:cNvPr>
          <p:cNvSpPr/>
          <p:nvPr userDrawn="1"/>
        </p:nvSpPr>
        <p:spPr>
          <a:xfrm>
            <a:off x="1040296" y="4707543"/>
            <a:ext cx="205407" cy="205407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D80766C2-BD61-4BFC-88FA-4655D97890A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73188" y="1484783"/>
            <a:ext cx="10137774" cy="4682009"/>
          </a:xfrm>
        </p:spPr>
        <p:txBody>
          <a:bodyPr vert="horz" lIns="0" tIns="45720" rIns="0" bIns="45720" rtlCol="0">
            <a:normAutofit/>
          </a:bodyPr>
          <a:lstStyle>
            <a:lvl1pPr marL="457200" marR="0" indent="-457200" algn="l" defTabSz="91440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ClrTx/>
              <a:buSzPct val="90000"/>
              <a:buFont typeface="+mj-lt"/>
              <a:buAutoNum type="arabicPeriod"/>
              <a:tabLst/>
              <a:defRPr lang="pl-PL" dirty="0"/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7" name="Prostokąt 6">
            <a:extLst>
              <a:ext uri="{FF2B5EF4-FFF2-40B4-BE49-F238E27FC236}">
                <a16:creationId xmlns:a16="http://schemas.microsoft.com/office/drawing/2014/main" id="{0D733DEC-F41D-6C4E-A73B-7D7804CDF2E5}"/>
              </a:ext>
            </a:extLst>
          </p:cNvPr>
          <p:cNvSpPr/>
          <p:nvPr userDrawn="1"/>
        </p:nvSpPr>
        <p:spPr>
          <a:xfrm>
            <a:off x="1" y="1"/>
            <a:ext cx="681038" cy="6857999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/>
              </a:gs>
              <a:gs pos="60000">
                <a:schemeClr val="accent1"/>
              </a:gs>
              <a:gs pos="40000">
                <a:schemeClr val="accent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l-PL"/>
          </a:p>
        </p:txBody>
      </p:sp>
      <p:sp>
        <p:nvSpPr>
          <p:cNvPr id="8" name="Owal 7">
            <a:extLst>
              <a:ext uri="{FF2B5EF4-FFF2-40B4-BE49-F238E27FC236}">
                <a16:creationId xmlns:a16="http://schemas.microsoft.com/office/drawing/2014/main" id="{B737F155-A7C3-7447-B46B-A0642D1E9F4C}"/>
              </a:ext>
            </a:extLst>
          </p:cNvPr>
          <p:cNvSpPr/>
          <p:nvPr userDrawn="1"/>
        </p:nvSpPr>
        <p:spPr>
          <a:xfrm>
            <a:off x="859912" y="210084"/>
            <a:ext cx="338596" cy="338596"/>
          </a:xfrm>
          <a:prstGeom prst="ellipse">
            <a:avLst/>
          </a:prstGeom>
          <a:solidFill>
            <a:schemeClr val="bg1"/>
          </a:solidFill>
          <a:ln w="25400">
            <a:gradFill flip="none" rotWithShape="1"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3200" b="1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3190F2CF-B5A4-0146-9FA6-704FFAF7E83C}"/>
              </a:ext>
            </a:extLst>
          </p:cNvPr>
          <p:cNvCxnSpPr>
            <a:cxnSpLocks/>
            <a:stCxn id="8" idx="4"/>
          </p:cNvCxnSpPr>
          <p:nvPr userDrawn="1"/>
        </p:nvCxnSpPr>
        <p:spPr>
          <a:xfrm>
            <a:off x="1029210" y="548680"/>
            <a:ext cx="0" cy="6381328"/>
          </a:xfrm>
          <a:prstGeom prst="line">
            <a:avLst/>
          </a:prstGeom>
          <a:solidFill>
            <a:schemeClr val="bg1"/>
          </a:solidFill>
          <a:ln w="2540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9" name="Symbol zastępczy tekstu 10">
            <a:extLst>
              <a:ext uri="{FF2B5EF4-FFF2-40B4-BE49-F238E27FC236}">
                <a16:creationId xmlns:a16="http://schemas.microsoft.com/office/drawing/2014/main" id="{755A812D-2BF3-F246-86A6-164E0237A3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 rot="16200000">
            <a:off x="-2214101" y="3698886"/>
            <a:ext cx="5112571" cy="684364"/>
          </a:xfrm>
        </p:spPr>
        <p:txBody>
          <a:bodyPr anchor="ctr" anchorCtr="0"/>
          <a:lstStyle>
            <a:lvl1pPr marL="0" indent="0">
              <a:buNone/>
              <a:defRPr lang="pl-PL" sz="4000" b="1" kern="1200" dirty="0" err="1" smtClean="0">
                <a:solidFill>
                  <a:schemeClr val="bg1">
                    <a:alpha val="28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61931706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ig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37A97C80-DF0C-45E3-90A2-A369C784E71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73187" y="4725144"/>
            <a:ext cx="9445625" cy="1411974"/>
          </a:xfrm>
        </p:spPr>
        <p:txBody>
          <a:bodyPr>
            <a:normAutofit/>
          </a:bodyPr>
          <a:lstStyle>
            <a:lvl1pPr marL="0" indent="0" algn="ctr">
              <a:buNone/>
              <a:defRPr lang="pl-PL" sz="2400" b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89766D97-63C3-45C5-87D4-51A02CC4A77C}"/>
              </a:ext>
            </a:extLst>
          </p:cNvPr>
          <p:cNvCxnSpPr>
            <a:cxnSpLocks/>
          </p:cNvCxnSpPr>
          <p:nvPr userDrawn="1"/>
        </p:nvCxnSpPr>
        <p:spPr>
          <a:xfrm>
            <a:off x="5174457" y="4529816"/>
            <a:ext cx="1843087" cy="0"/>
          </a:xfrm>
          <a:prstGeom prst="line">
            <a:avLst/>
          </a:prstGeom>
          <a:ln w="22225">
            <a:gradFill flip="none" rotWithShape="1">
              <a:gsLst>
                <a:gs pos="1000">
                  <a:schemeClr val="accent2"/>
                </a:gs>
                <a:gs pos="100000">
                  <a:schemeClr val="accent1"/>
                </a:gs>
              </a:gsLst>
              <a:lin ang="13500000" scaled="1"/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A3059F5-49BA-A94D-83B4-BE2C4C8C1E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188" y="620688"/>
            <a:ext cx="9445624" cy="3909128"/>
          </a:xfrm>
          <a:noFill/>
        </p:spPr>
        <p:txBody>
          <a:bodyPr anchor="b">
            <a:normAutofit/>
          </a:bodyPr>
          <a:lstStyle>
            <a:lvl1pPr algn="ctr">
              <a:defRPr lang="pl-PL" sz="9600" b="1" kern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67381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ig Header Gradi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862162E-139D-6F43-B71A-EFD6566C713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73187" y="4725144"/>
            <a:ext cx="9445625" cy="1411974"/>
          </a:xfrm>
        </p:spPr>
        <p:txBody>
          <a:bodyPr>
            <a:normAutofit/>
          </a:bodyPr>
          <a:lstStyle>
            <a:lvl1pPr marL="0" indent="0" algn="ctr">
              <a:buNone/>
              <a:defRPr lang="pl-PL" sz="2400" b="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2" name="Łącznik prosty 11">
            <a:extLst>
              <a:ext uri="{FF2B5EF4-FFF2-40B4-BE49-F238E27FC236}">
                <a16:creationId xmlns:a16="http://schemas.microsoft.com/office/drawing/2014/main" id="{8B12276E-2F7E-0E44-BE99-6C97CE3FB3F4}"/>
              </a:ext>
            </a:extLst>
          </p:cNvPr>
          <p:cNvCxnSpPr>
            <a:cxnSpLocks/>
          </p:cNvCxnSpPr>
          <p:nvPr userDrawn="1"/>
        </p:nvCxnSpPr>
        <p:spPr>
          <a:xfrm>
            <a:off x="5174457" y="4529816"/>
            <a:ext cx="1843087" cy="0"/>
          </a:xfrm>
          <a:prstGeom prst="line">
            <a:avLst/>
          </a:prstGeom>
          <a:ln w="22225">
            <a:gradFill flip="none" rotWithShape="1">
              <a:gsLst>
                <a:gs pos="1000">
                  <a:schemeClr val="accent2"/>
                </a:gs>
                <a:gs pos="100000">
                  <a:schemeClr val="accent1"/>
                </a:gs>
              </a:gsLst>
              <a:lin ang="13500000" scaled="1"/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22E7548A-EBE7-1446-8901-7337B56726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188" y="620688"/>
            <a:ext cx="9445624" cy="3909128"/>
          </a:xfrm>
          <a:noFill/>
        </p:spPr>
        <p:txBody>
          <a:bodyPr anchor="b">
            <a:normAutofit/>
          </a:bodyPr>
          <a:lstStyle>
            <a:lvl1pPr algn="ctr">
              <a:defRPr lang="pl-PL" sz="9600" b="1" kern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B198384D-5174-93B7-C755-6FADAE7732F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54100683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Big Header Gradi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862162E-139D-6F43-B71A-EFD6566C713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73187" y="4725144"/>
            <a:ext cx="9445625" cy="1411974"/>
          </a:xfrm>
        </p:spPr>
        <p:txBody>
          <a:bodyPr>
            <a:normAutofit/>
          </a:bodyPr>
          <a:lstStyle>
            <a:lvl1pPr marL="0" indent="0" algn="ctr">
              <a:buNone/>
              <a:defRPr lang="pl-PL" sz="2400" b="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2" name="Łącznik prosty 11">
            <a:extLst>
              <a:ext uri="{FF2B5EF4-FFF2-40B4-BE49-F238E27FC236}">
                <a16:creationId xmlns:a16="http://schemas.microsoft.com/office/drawing/2014/main" id="{8B12276E-2F7E-0E44-BE99-6C97CE3FB3F4}"/>
              </a:ext>
            </a:extLst>
          </p:cNvPr>
          <p:cNvCxnSpPr>
            <a:cxnSpLocks/>
          </p:cNvCxnSpPr>
          <p:nvPr userDrawn="1"/>
        </p:nvCxnSpPr>
        <p:spPr>
          <a:xfrm>
            <a:off x="5174457" y="4529816"/>
            <a:ext cx="1843087" cy="0"/>
          </a:xfrm>
          <a:prstGeom prst="line">
            <a:avLst/>
          </a:prstGeom>
          <a:ln w="22225">
            <a:gradFill flip="none" rotWithShape="1">
              <a:gsLst>
                <a:gs pos="1000">
                  <a:schemeClr val="accent2"/>
                </a:gs>
                <a:gs pos="100000">
                  <a:schemeClr val="accent1"/>
                </a:gs>
              </a:gsLst>
              <a:lin ang="13500000" scaled="1"/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22E7548A-EBE7-1446-8901-7337B56726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188" y="620688"/>
            <a:ext cx="9445624" cy="3909128"/>
          </a:xfrm>
          <a:noFill/>
        </p:spPr>
        <p:txBody>
          <a:bodyPr anchor="b">
            <a:normAutofit/>
          </a:bodyPr>
          <a:lstStyle>
            <a:lvl1pPr algn="ctr">
              <a:defRPr lang="pl-PL" sz="9600" b="1" kern="1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B7152403-6529-7F6E-919E-C6F5F51883A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7372263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ig Header Shape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37A97C80-DF0C-45E3-90A2-A369C784E71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73187" y="3573016"/>
            <a:ext cx="9445625" cy="1411974"/>
          </a:xfrm>
        </p:spPr>
        <p:txBody>
          <a:bodyPr>
            <a:normAutofit/>
          </a:bodyPr>
          <a:lstStyle>
            <a:lvl1pPr marL="0" indent="0" algn="ctr">
              <a:buNone/>
              <a:defRPr lang="pl-PL" sz="2400" b="0" kern="120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A3059F5-49BA-A94D-83B4-BE2C4C8C1E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188" y="2708920"/>
            <a:ext cx="9445624" cy="864096"/>
          </a:xfrm>
          <a:noFill/>
        </p:spPr>
        <p:txBody>
          <a:bodyPr anchor="b">
            <a:normAutofit/>
          </a:bodyPr>
          <a:lstStyle>
            <a:lvl1pPr algn="ctr">
              <a:defRPr lang="pl-PL" sz="5400" b="1" kern="1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grpSp>
        <p:nvGrpSpPr>
          <p:cNvPr id="28" name="Grupa 27">
            <a:extLst>
              <a:ext uri="{FF2B5EF4-FFF2-40B4-BE49-F238E27FC236}">
                <a16:creationId xmlns:a16="http://schemas.microsoft.com/office/drawing/2014/main" id="{4B328363-150C-CA47-BB92-99CA3A220244}"/>
              </a:ext>
            </a:extLst>
          </p:cNvPr>
          <p:cNvGrpSpPr/>
          <p:nvPr userDrawn="1"/>
        </p:nvGrpSpPr>
        <p:grpSpPr>
          <a:xfrm>
            <a:off x="9120337" y="-3"/>
            <a:ext cx="3079986" cy="2060849"/>
            <a:chOff x="9120337" y="-3"/>
            <a:chExt cx="3079986" cy="2060849"/>
          </a:xfrm>
        </p:grpSpPr>
        <p:grpSp>
          <p:nvGrpSpPr>
            <p:cNvPr id="29" name="Grupa 28">
              <a:extLst>
                <a:ext uri="{FF2B5EF4-FFF2-40B4-BE49-F238E27FC236}">
                  <a16:creationId xmlns:a16="http://schemas.microsoft.com/office/drawing/2014/main" id="{629E98B0-B979-1B4F-B1EE-B07E1BDFD327}"/>
                </a:ext>
              </a:extLst>
            </p:cNvPr>
            <p:cNvGrpSpPr/>
            <p:nvPr userDrawn="1"/>
          </p:nvGrpSpPr>
          <p:grpSpPr>
            <a:xfrm rot="10800000" flipH="1">
              <a:off x="9120337" y="-3"/>
              <a:ext cx="3079986" cy="2060849"/>
              <a:chOff x="9408368" y="4995447"/>
              <a:chExt cx="2783632" cy="1862554"/>
            </a:xfrm>
          </p:grpSpPr>
          <p:sp>
            <p:nvSpPr>
              <p:cNvPr id="32" name="Dowolny kształt 31">
                <a:extLst>
                  <a:ext uri="{FF2B5EF4-FFF2-40B4-BE49-F238E27FC236}">
                    <a16:creationId xmlns:a16="http://schemas.microsoft.com/office/drawing/2014/main" id="{4876937E-E384-9840-89B3-CCC954F81651}"/>
                  </a:ext>
                </a:extLst>
              </p:cNvPr>
              <p:cNvSpPr/>
              <p:nvPr userDrawn="1"/>
            </p:nvSpPr>
            <p:spPr>
              <a:xfrm>
                <a:off x="9408368" y="5260588"/>
                <a:ext cx="2783632" cy="1597411"/>
              </a:xfrm>
              <a:custGeom>
                <a:avLst/>
                <a:gdLst>
                  <a:gd name="connsiteX0" fmla="*/ 2051592 w 3575084"/>
                  <a:gd name="connsiteY0" fmla="*/ 0 h 2051592"/>
                  <a:gd name="connsiteX1" fmla="*/ 3502287 w 3575084"/>
                  <a:gd name="connsiteY1" fmla="*/ 600898 h 2051592"/>
                  <a:gd name="connsiteX2" fmla="*/ 3575084 w 3575084"/>
                  <a:gd name="connsiteY2" fmla="*/ 680995 h 2051592"/>
                  <a:gd name="connsiteX3" fmla="*/ 3575084 w 3575084"/>
                  <a:gd name="connsiteY3" fmla="*/ 1719669 h 2051592"/>
                  <a:gd name="connsiteX4" fmla="*/ 3541173 w 3575084"/>
                  <a:gd name="connsiteY4" fmla="*/ 1587784 h 2051592"/>
                  <a:gd name="connsiteX5" fmla="*/ 2051592 w 3575084"/>
                  <a:gd name="connsiteY5" fmla="*/ 491890 h 2051592"/>
                  <a:gd name="connsiteX6" fmla="*/ 491890 w 3575084"/>
                  <a:gd name="connsiteY6" fmla="*/ 2051592 h 2051592"/>
                  <a:gd name="connsiteX7" fmla="*/ 0 w 3575084"/>
                  <a:gd name="connsiteY7" fmla="*/ 2051592 h 2051592"/>
                  <a:gd name="connsiteX8" fmla="*/ 2051592 w 3575084"/>
                  <a:gd name="connsiteY8" fmla="*/ 0 h 2051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75084" h="2051592">
                    <a:moveTo>
                      <a:pt x="2051592" y="0"/>
                    </a:moveTo>
                    <a:cubicBezTo>
                      <a:pt x="2618123" y="0"/>
                      <a:pt x="3131021" y="229633"/>
                      <a:pt x="3502287" y="600898"/>
                    </a:cubicBezTo>
                    <a:lnTo>
                      <a:pt x="3575084" y="680995"/>
                    </a:lnTo>
                    <a:lnTo>
                      <a:pt x="3575084" y="1719669"/>
                    </a:lnTo>
                    <a:lnTo>
                      <a:pt x="3541173" y="1587784"/>
                    </a:lnTo>
                    <a:cubicBezTo>
                      <a:pt x="3343697" y="952879"/>
                      <a:pt x="2751480" y="491890"/>
                      <a:pt x="2051592" y="491890"/>
                    </a:cubicBezTo>
                    <a:cubicBezTo>
                      <a:pt x="1190192" y="491890"/>
                      <a:pt x="491890" y="1190192"/>
                      <a:pt x="491890" y="2051592"/>
                    </a:cubicBezTo>
                    <a:lnTo>
                      <a:pt x="0" y="2051592"/>
                    </a:lnTo>
                    <a:cubicBezTo>
                      <a:pt x="0" y="918529"/>
                      <a:pt x="918529" y="0"/>
                      <a:pt x="2051592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/>
              </a:p>
            </p:txBody>
          </p:sp>
          <p:sp>
            <p:nvSpPr>
              <p:cNvPr id="33" name="Dowolny kształt 32">
                <a:extLst>
                  <a:ext uri="{FF2B5EF4-FFF2-40B4-BE49-F238E27FC236}">
                    <a16:creationId xmlns:a16="http://schemas.microsoft.com/office/drawing/2014/main" id="{2C034C15-4DD8-0E40-94C5-9C96686682C5}"/>
                  </a:ext>
                </a:extLst>
              </p:cNvPr>
              <p:cNvSpPr/>
              <p:nvPr userDrawn="1"/>
            </p:nvSpPr>
            <p:spPr>
              <a:xfrm>
                <a:off x="10465540" y="4995447"/>
                <a:ext cx="1726460" cy="1862554"/>
              </a:xfrm>
              <a:custGeom>
                <a:avLst/>
                <a:gdLst>
                  <a:gd name="connsiteX0" fmla="*/ 2484276 w 3071664"/>
                  <a:gd name="connsiteY0" fmla="*/ 0 h 3313799"/>
                  <a:gd name="connsiteX1" fmla="*/ 2984944 w 3071664"/>
                  <a:gd name="connsiteY1" fmla="*/ 50472 h 3313799"/>
                  <a:gd name="connsiteX2" fmla="*/ 3071664 w 3071664"/>
                  <a:gd name="connsiteY2" fmla="*/ 72770 h 3313799"/>
                  <a:gd name="connsiteX3" fmla="*/ 3071664 w 3071664"/>
                  <a:gd name="connsiteY3" fmla="*/ 689969 h 3313799"/>
                  <a:gd name="connsiteX4" fmla="*/ 3045901 w 3071664"/>
                  <a:gd name="connsiteY4" fmla="*/ 680540 h 3313799"/>
                  <a:gd name="connsiteX5" fmla="*/ 2484276 w 3071664"/>
                  <a:gd name="connsiteY5" fmla="*/ 595630 h 3313799"/>
                  <a:gd name="connsiteX6" fmla="*/ 595630 w 3071664"/>
                  <a:gd name="connsiteY6" fmla="*/ 2484276 h 3313799"/>
                  <a:gd name="connsiteX7" fmla="*/ 744049 w 3071664"/>
                  <a:gd name="connsiteY7" fmla="*/ 3219422 h 3313799"/>
                  <a:gd name="connsiteX8" fmla="*/ 789513 w 3071664"/>
                  <a:gd name="connsiteY8" fmla="*/ 3313799 h 3313799"/>
                  <a:gd name="connsiteX9" fmla="*/ 144912 w 3071664"/>
                  <a:gd name="connsiteY9" fmla="*/ 3313799 h 3313799"/>
                  <a:gd name="connsiteX10" fmla="*/ 111688 w 3071664"/>
                  <a:gd name="connsiteY10" fmla="*/ 3223024 h 3313799"/>
                  <a:gd name="connsiteX11" fmla="*/ 0 w 3071664"/>
                  <a:gd name="connsiteY11" fmla="*/ 2484276 h 3313799"/>
                  <a:gd name="connsiteX12" fmla="*/ 2484276 w 3071664"/>
                  <a:gd name="connsiteY12" fmla="*/ 0 h 3313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071664" h="3313799">
                    <a:moveTo>
                      <a:pt x="2484276" y="0"/>
                    </a:moveTo>
                    <a:cubicBezTo>
                      <a:pt x="2655779" y="0"/>
                      <a:pt x="2823224" y="17379"/>
                      <a:pt x="2984944" y="50472"/>
                    </a:cubicBezTo>
                    <a:lnTo>
                      <a:pt x="3071664" y="72770"/>
                    </a:lnTo>
                    <a:lnTo>
                      <a:pt x="3071664" y="689969"/>
                    </a:lnTo>
                    <a:lnTo>
                      <a:pt x="3045901" y="680540"/>
                    </a:lnTo>
                    <a:cubicBezTo>
                      <a:pt x="2868484" y="625357"/>
                      <a:pt x="2679852" y="595630"/>
                      <a:pt x="2484276" y="595630"/>
                    </a:cubicBezTo>
                    <a:cubicBezTo>
                      <a:pt x="1441206" y="595630"/>
                      <a:pt x="595630" y="1441206"/>
                      <a:pt x="595630" y="2484276"/>
                    </a:cubicBezTo>
                    <a:cubicBezTo>
                      <a:pt x="595630" y="2745044"/>
                      <a:pt x="648479" y="2993468"/>
                      <a:pt x="744049" y="3219422"/>
                    </a:cubicBezTo>
                    <a:lnTo>
                      <a:pt x="789513" y="3313799"/>
                    </a:lnTo>
                    <a:lnTo>
                      <a:pt x="144912" y="3313799"/>
                    </a:lnTo>
                    <a:lnTo>
                      <a:pt x="111688" y="3223024"/>
                    </a:lnTo>
                    <a:cubicBezTo>
                      <a:pt x="39103" y="2989654"/>
                      <a:pt x="0" y="2741532"/>
                      <a:pt x="0" y="2484276"/>
                    </a:cubicBezTo>
                    <a:cubicBezTo>
                      <a:pt x="0" y="1112248"/>
                      <a:pt x="1112248" y="0"/>
                      <a:pt x="2484276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 dirty="0"/>
              </a:p>
            </p:txBody>
          </p:sp>
        </p:grpSp>
        <p:sp>
          <p:nvSpPr>
            <p:cNvPr id="30" name="Owal 29">
              <a:extLst>
                <a:ext uri="{FF2B5EF4-FFF2-40B4-BE49-F238E27FC236}">
                  <a16:creationId xmlns:a16="http://schemas.microsoft.com/office/drawing/2014/main" id="{25A96D6D-1269-034F-9BF3-F0EE38A3DBF6}"/>
                </a:ext>
              </a:extLst>
            </p:cNvPr>
            <p:cNvSpPr/>
            <p:nvPr userDrawn="1"/>
          </p:nvSpPr>
          <p:spPr>
            <a:xfrm>
              <a:off x="9120337" y="1282550"/>
              <a:ext cx="144016" cy="14401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1" name="Owal 30">
              <a:extLst>
                <a:ext uri="{FF2B5EF4-FFF2-40B4-BE49-F238E27FC236}">
                  <a16:creationId xmlns:a16="http://schemas.microsoft.com/office/drawing/2014/main" id="{635D7EAF-4ADA-5841-880B-3DC9BFC2D61A}"/>
                </a:ext>
              </a:extLst>
            </p:cNvPr>
            <p:cNvSpPr/>
            <p:nvPr userDrawn="1"/>
          </p:nvSpPr>
          <p:spPr>
            <a:xfrm>
              <a:off x="9342755" y="1484784"/>
              <a:ext cx="103654" cy="10365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</p:grpSp>
      <p:pic>
        <p:nvPicPr>
          <p:cNvPr id="2" name="Obraz 1">
            <a:extLst>
              <a:ext uri="{FF2B5EF4-FFF2-40B4-BE49-F238E27FC236}">
                <a16:creationId xmlns:a16="http://schemas.microsoft.com/office/drawing/2014/main" id="{D5C1C246-C8F9-5905-159A-2B29914312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04458010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Big Header Shape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37A97C80-DF0C-45E3-90A2-A369C784E71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73187" y="3573016"/>
            <a:ext cx="9445625" cy="1411974"/>
          </a:xfrm>
        </p:spPr>
        <p:txBody>
          <a:bodyPr>
            <a:normAutofit/>
          </a:bodyPr>
          <a:lstStyle>
            <a:lvl1pPr marL="0" indent="0" algn="ctr">
              <a:buNone/>
              <a:defRPr lang="pl-PL" sz="2400" b="0" kern="120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A3059F5-49BA-A94D-83B4-BE2C4C8C1E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188" y="2708920"/>
            <a:ext cx="9445624" cy="864096"/>
          </a:xfrm>
          <a:noFill/>
        </p:spPr>
        <p:txBody>
          <a:bodyPr anchor="b">
            <a:normAutofit/>
          </a:bodyPr>
          <a:lstStyle>
            <a:lvl1pPr algn="ctr">
              <a:defRPr lang="pl-PL" sz="5400" b="1" kern="1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grpSp>
        <p:nvGrpSpPr>
          <p:cNvPr id="28" name="Grupa 27">
            <a:extLst>
              <a:ext uri="{FF2B5EF4-FFF2-40B4-BE49-F238E27FC236}">
                <a16:creationId xmlns:a16="http://schemas.microsoft.com/office/drawing/2014/main" id="{4B328363-150C-CA47-BB92-99CA3A220244}"/>
              </a:ext>
            </a:extLst>
          </p:cNvPr>
          <p:cNvGrpSpPr/>
          <p:nvPr userDrawn="1"/>
        </p:nvGrpSpPr>
        <p:grpSpPr>
          <a:xfrm>
            <a:off x="9120337" y="-3"/>
            <a:ext cx="3079986" cy="2060849"/>
            <a:chOff x="9120337" y="-3"/>
            <a:chExt cx="3079986" cy="2060849"/>
          </a:xfrm>
        </p:grpSpPr>
        <p:grpSp>
          <p:nvGrpSpPr>
            <p:cNvPr id="29" name="Grupa 28">
              <a:extLst>
                <a:ext uri="{FF2B5EF4-FFF2-40B4-BE49-F238E27FC236}">
                  <a16:creationId xmlns:a16="http://schemas.microsoft.com/office/drawing/2014/main" id="{629E98B0-B979-1B4F-B1EE-B07E1BDFD327}"/>
                </a:ext>
              </a:extLst>
            </p:cNvPr>
            <p:cNvGrpSpPr/>
            <p:nvPr userDrawn="1"/>
          </p:nvGrpSpPr>
          <p:grpSpPr>
            <a:xfrm rot="10800000" flipH="1">
              <a:off x="9120337" y="-3"/>
              <a:ext cx="3079986" cy="2060849"/>
              <a:chOff x="9408368" y="4995447"/>
              <a:chExt cx="2783632" cy="1862554"/>
            </a:xfrm>
          </p:grpSpPr>
          <p:sp>
            <p:nvSpPr>
              <p:cNvPr id="32" name="Dowolny kształt 31">
                <a:extLst>
                  <a:ext uri="{FF2B5EF4-FFF2-40B4-BE49-F238E27FC236}">
                    <a16:creationId xmlns:a16="http://schemas.microsoft.com/office/drawing/2014/main" id="{4876937E-E384-9840-89B3-CCC954F81651}"/>
                  </a:ext>
                </a:extLst>
              </p:cNvPr>
              <p:cNvSpPr/>
              <p:nvPr userDrawn="1"/>
            </p:nvSpPr>
            <p:spPr>
              <a:xfrm>
                <a:off x="9408368" y="5260588"/>
                <a:ext cx="2783632" cy="1597411"/>
              </a:xfrm>
              <a:custGeom>
                <a:avLst/>
                <a:gdLst>
                  <a:gd name="connsiteX0" fmla="*/ 2051592 w 3575084"/>
                  <a:gd name="connsiteY0" fmla="*/ 0 h 2051592"/>
                  <a:gd name="connsiteX1" fmla="*/ 3502287 w 3575084"/>
                  <a:gd name="connsiteY1" fmla="*/ 600898 h 2051592"/>
                  <a:gd name="connsiteX2" fmla="*/ 3575084 w 3575084"/>
                  <a:gd name="connsiteY2" fmla="*/ 680995 h 2051592"/>
                  <a:gd name="connsiteX3" fmla="*/ 3575084 w 3575084"/>
                  <a:gd name="connsiteY3" fmla="*/ 1719669 h 2051592"/>
                  <a:gd name="connsiteX4" fmla="*/ 3541173 w 3575084"/>
                  <a:gd name="connsiteY4" fmla="*/ 1587784 h 2051592"/>
                  <a:gd name="connsiteX5" fmla="*/ 2051592 w 3575084"/>
                  <a:gd name="connsiteY5" fmla="*/ 491890 h 2051592"/>
                  <a:gd name="connsiteX6" fmla="*/ 491890 w 3575084"/>
                  <a:gd name="connsiteY6" fmla="*/ 2051592 h 2051592"/>
                  <a:gd name="connsiteX7" fmla="*/ 0 w 3575084"/>
                  <a:gd name="connsiteY7" fmla="*/ 2051592 h 2051592"/>
                  <a:gd name="connsiteX8" fmla="*/ 2051592 w 3575084"/>
                  <a:gd name="connsiteY8" fmla="*/ 0 h 2051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75084" h="2051592">
                    <a:moveTo>
                      <a:pt x="2051592" y="0"/>
                    </a:moveTo>
                    <a:cubicBezTo>
                      <a:pt x="2618123" y="0"/>
                      <a:pt x="3131021" y="229633"/>
                      <a:pt x="3502287" y="600898"/>
                    </a:cubicBezTo>
                    <a:lnTo>
                      <a:pt x="3575084" y="680995"/>
                    </a:lnTo>
                    <a:lnTo>
                      <a:pt x="3575084" y="1719669"/>
                    </a:lnTo>
                    <a:lnTo>
                      <a:pt x="3541173" y="1587784"/>
                    </a:lnTo>
                    <a:cubicBezTo>
                      <a:pt x="3343697" y="952879"/>
                      <a:pt x="2751480" y="491890"/>
                      <a:pt x="2051592" y="491890"/>
                    </a:cubicBezTo>
                    <a:cubicBezTo>
                      <a:pt x="1190192" y="491890"/>
                      <a:pt x="491890" y="1190192"/>
                      <a:pt x="491890" y="2051592"/>
                    </a:cubicBezTo>
                    <a:lnTo>
                      <a:pt x="0" y="2051592"/>
                    </a:lnTo>
                    <a:cubicBezTo>
                      <a:pt x="0" y="918529"/>
                      <a:pt x="918529" y="0"/>
                      <a:pt x="2051592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/>
              </a:p>
            </p:txBody>
          </p:sp>
          <p:sp>
            <p:nvSpPr>
              <p:cNvPr id="33" name="Dowolny kształt 32">
                <a:extLst>
                  <a:ext uri="{FF2B5EF4-FFF2-40B4-BE49-F238E27FC236}">
                    <a16:creationId xmlns:a16="http://schemas.microsoft.com/office/drawing/2014/main" id="{2C034C15-4DD8-0E40-94C5-9C96686682C5}"/>
                  </a:ext>
                </a:extLst>
              </p:cNvPr>
              <p:cNvSpPr/>
              <p:nvPr userDrawn="1"/>
            </p:nvSpPr>
            <p:spPr>
              <a:xfrm>
                <a:off x="10465540" y="4995447"/>
                <a:ext cx="1726460" cy="1862554"/>
              </a:xfrm>
              <a:custGeom>
                <a:avLst/>
                <a:gdLst>
                  <a:gd name="connsiteX0" fmla="*/ 2484276 w 3071664"/>
                  <a:gd name="connsiteY0" fmla="*/ 0 h 3313799"/>
                  <a:gd name="connsiteX1" fmla="*/ 2984944 w 3071664"/>
                  <a:gd name="connsiteY1" fmla="*/ 50472 h 3313799"/>
                  <a:gd name="connsiteX2" fmla="*/ 3071664 w 3071664"/>
                  <a:gd name="connsiteY2" fmla="*/ 72770 h 3313799"/>
                  <a:gd name="connsiteX3" fmla="*/ 3071664 w 3071664"/>
                  <a:gd name="connsiteY3" fmla="*/ 689969 h 3313799"/>
                  <a:gd name="connsiteX4" fmla="*/ 3045901 w 3071664"/>
                  <a:gd name="connsiteY4" fmla="*/ 680540 h 3313799"/>
                  <a:gd name="connsiteX5" fmla="*/ 2484276 w 3071664"/>
                  <a:gd name="connsiteY5" fmla="*/ 595630 h 3313799"/>
                  <a:gd name="connsiteX6" fmla="*/ 595630 w 3071664"/>
                  <a:gd name="connsiteY6" fmla="*/ 2484276 h 3313799"/>
                  <a:gd name="connsiteX7" fmla="*/ 744049 w 3071664"/>
                  <a:gd name="connsiteY7" fmla="*/ 3219422 h 3313799"/>
                  <a:gd name="connsiteX8" fmla="*/ 789513 w 3071664"/>
                  <a:gd name="connsiteY8" fmla="*/ 3313799 h 3313799"/>
                  <a:gd name="connsiteX9" fmla="*/ 144912 w 3071664"/>
                  <a:gd name="connsiteY9" fmla="*/ 3313799 h 3313799"/>
                  <a:gd name="connsiteX10" fmla="*/ 111688 w 3071664"/>
                  <a:gd name="connsiteY10" fmla="*/ 3223024 h 3313799"/>
                  <a:gd name="connsiteX11" fmla="*/ 0 w 3071664"/>
                  <a:gd name="connsiteY11" fmla="*/ 2484276 h 3313799"/>
                  <a:gd name="connsiteX12" fmla="*/ 2484276 w 3071664"/>
                  <a:gd name="connsiteY12" fmla="*/ 0 h 3313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071664" h="3313799">
                    <a:moveTo>
                      <a:pt x="2484276" y="0"/>
                    </a:moveTo>
                    <a:cubicBezTo>
                      <a:pt x="2655779" y="0"/>
                      <a:pt x="2823224" y="17379"/>
                      <a:pt x="2984944" y="50472"/>
                    </a:cubicBezTo>
                    <a:lnTo>
                      <a:pt x="3071664" y="72770"/>
                    </a:lnTo>
                    <a:lnTo>
                      <a:pt x="3071664" y="689969"/>
                    </a:lnTo>
                    <a:lnTo>
                      <a:pt x="3045901" y="680540"/>
                    </a:lnTo>
                    <a:cubicBezTo>
                      <a:pt x="2868484" y="625357"/>
                      <a:pt x="2679852" y="595630"/>
                      <a:pt x="2484276" y="595630"/>
                    </a:cubicBezTo>
                    <a:cubicBezTo>
                      <a:pt x="1441206" y="595630"/>
                      <a:pt x="595630" y="1441206"/>
                      <a:pt x="595630" y="2484276"/>
                    </a:cubicBezTo>
                    <a:cubicBezTo>
                      <a:pt x="595630" y="2745044"/>
                      <a:pt x="648479" y="2993468"/>
                      <a:pt x="744049" y="3219422"/>
                    </a:cubicBezTo>
                    <a:lnTo>
                      <a:pt x="789513" y="3313799"/>
                    </a:lnTo>
                    <a:lnTo>
                      <a:pt x="144912" y="3313799"/>
                    </a:lnTo>
                    <a:lnTo>
                      <a:pt x="111688" y="3223024"/>
                    </a:lnTo>
                    <a:cubicBezTo>
                      <a:pt x="39103" y="2989654"/>
                      <a:pt x="0" y="2741532"/>
                      <a:pt x="0" y="2484276"/>
                    </a:cubicBezTo>
                    <a:cubicBezTo>
                      <a:pt x="0" y="1112248"/>
                      <a:pt x="1112248" y="0"/>
                      <a:pt x="2484276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>
                      <a:lumMod val="83535"/>
                      <a:lumOff val="16465"/>
                      <a:alpha val="30518"/>
                    </a:schemeClr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 dirty="0"/>
              </a:p>
            </p:txBody>
          </p:sp>
        </p:grpSp>
        <p:sp>
          <p:nvSpPr>
            <p:cNvPr id="30" name="Owal 29">
              <a:extLst>
                <a:ext uri="{FF2B5EF4-FFF2-40B4-BE49-F238E27FC236}">
                  <a16:creationId xmlns:a16="http://schemas.microsoft.com/office/drawing/2014/main" id="{25A96D6D-1269-034F-9BF3-F0EE38A3DBF6}"/>
                </a:ext>
              </a:extLst>
            </p:cNvPr>
            <p:cNvSpPr/>
            <p:nvPr userDrawn="1"/>
          </p:nvSpPr>
          <p:spPr>
            <a:xfrm>
              <a:off x="9120337" y="1282550"/>
              <a:ext cx="144016" cy="14401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1" name="Owal 30">
              <a:extLst>
                <a:ext uri="{FF2B5EF4-FFF2-40B4-BE49-F238E27FC236}">
                  <a16:creationId xmlns:a16="http://schemas.microsoft.com/office/drawing/2014/main" id="{635D7EAF-4ADA-5841-880B-3DC9BFC2D61A}"/>
                </a:ext>
              </a:extLst>
            </p:cNvPr>
            <p:cNvSpPr/>
            <p:nvPr userDrawn="1"/>
          </p:nvSpPr>
          <p:spPr>
            <a:xfrm>
              <a:off x="9342755" y="1484784"/>
              <a:ext cx="103654" cy="10365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</p:grpSp>
      <p:pic>
        <p:nvPicPr>
          <p:cNvPr id="2" name="Obraz 1">
            <a:extLst>
              <a:ext uri="{FF2B5EF4-FFF2-40B4-BE49-F238E27FC236}">
                <a16:creationId xmlns:a16="http://schemas.microsoft.com/office/drawing/2014/main" id="{0AF9B50B-F38C-7807-C44F-EB5B325D72D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279203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4608511" cy="1124980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1039" y="6356350"/>
            <a:ext cx="576261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BAFCE026-4EF2-3844-BB84-6450150A56FE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ymbol zastępczy wykresu 8">
            <a:extLst>
              <a:ext uri="{FF2B5EF4-FFF2-40B4-BE49-F238E27FC236}">
                <a16:creationId xmlns:a16="http://schemas.microsoft.com/office/drawing/2014/main" id="{A93F16BB-18FA-E24B-83D1-FC6CD218202D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5519738" y="1484784"/>
            <a:ext cx="6105525" cy="4608041"/>
          </a:xfrm>
        </p:spPr>
        <p:txBody>
          <a:bodyPr tIns="756000" anchor="ctr">
            <a:normAutofit/>
          </a:bodyPr>
          <a:lstStyle>
            <a:lvl1pPr marL="0" indent="0" algn="ctr"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chart</a:t>
            </a:r>
          </a:p>
        </p:txBody>
      </p:sp>
      <p:sp>
        <p:nvSpPr>
          <p:cNvPr id="13" name="Symbol zastępczy tekstu 24">
            <a:extLst>
              <a:ext uri="{FF2B5EF4-FFF2-40B4-BE49-F238E27FC236}">
                <a16:creationId xmlns:a16="http://schemas.microsoft.com/office/drawing/2014/main" id="{46249A0E-5D97-AF42-9D90-02DD7126D46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1484313"/>
            <a:ext cx="4608512" cy="4608512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90619526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Sec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obrazu 16">
            <a:extLst>
              <a:ext uri="{FF2B5EF4-FFF2-40B4-BE49-F238E27FC236}">
                <a16:creationId xmlns:a16="http://schemas.microsoft.com/office/drawing/2014/main" id="{0083B9A5-CB5E-A148-9A68-332CDFDEBE4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72263" y="0"/>
            <a:ext cx="2879725" cy="3573016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9" name="Symbol zastępczy obrazu 16">
            <a:extLst>
              <a:ext uri="{FF2B5EF4-FFF2-40B4-BE49-F238E27FC236}">
                <a16:creationId xmlns:a16="http://schemas.microsoft.com/office/drawing/2014/main" id="{A8D9B1B6-1F22-3C49-B9D7-01B6B08330F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551988" y="1"/>
            <a:ext cx="2640011" cy="6885384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0" name="Symbol zastępczy obrazu 16">
            <a:extLst>
              <a:ext uri="{FF2B5EF4-FFF2-40B4-BE49-F238E27FC236}">
                <a16:creationId xmlns:a16="http://schemas.microsoft.com/office/drawing/2014/main" id="{94E3F0AB-2F73-1545-9A17-CBE92188642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672263" y="3573016"/>
            <a:ext cx="2879725" cy="3312369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2" name="Tytuł 1">
            <a:extLst>
              <a:ext uri="{FF2B5EF4-FFF2-40B4-BE49-F238E27FC236}">
                <a16:creationId xmlns:a16="http://schemas.microsoft.com/office/drawing/2014/main" id="{723AC230-5310-224A-B028-217770AB7A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2" y="332656"/>
            <a:ext cx="5294540" cy="1800437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3" name="Łącznik prosty 12">
            <a:extLst>
              <a:ext uri="{FF2B5EF4-FFF2-40B4-BE49-F238E27FC236}">
                <a16:creationId xmlns:a16="http://schemas.microsoft.com/office/drawing/2014/main" id="{80141056-DBCB-3244-84EC-FC5BFE037D28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Symbol zastępczy tekstu 24">
            <a:extLst>
              <a:ext uri="{FF2B5EF4-FFF2-40B4-BE49-F238E27FC236}">
                <a16:creationId xmlns:a16="http://schemas.microsoft.com/office/drawing/2014/main" id="{3DD408DF-9C6F-3041-8AFE-4BD2B2E749B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2492896"/>
            <a:ext cx="5299073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57997694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Photo Section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obrazu 16">
            <a:extLst>
              <a:ext uri="{FF2B5EF4-FFF2-40B4-BE49-F238E27FC236}">
                <a16:creationId xmlns:a16="http://schemas.microsoft.com/office/drawing/2014/main" id="{0083B9A5-CB5E-A148-9A68-332CDFDEBE4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72263" y="0"/>
            <a:ext cx="2879725" cy="3573016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9" name="Symbol zastępczy obrazu 16">
            <a:extLst>
              <a:ext uri="{FF2B5EF4-FFF2-40B4-BE49-F238E27FC236}">
                <a16:creationId xmlns:a16="http://schemas.microsoft.com/office/drawing/2014/main" id="{A8D9B1B6-1F22-3C49-B9D7-01B6B08330F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551988" y="1"/>
            <a:ext cx="2640011" cy="6885384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0" name="Symbol zastępczy obrazu 16">
            <a:extLst>
              <a:ext uri="{FF2B5EF4-FFF2-40B4-BE49-F238E27FC236}">
                <a16:creationId xmlns:a16="http://schemas.microsoft.com/office/drawing/2014/main" id="{94E3F0AB-2F73-1545-9A17-CBE92188642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672263" y="3573016"/>
            <a:ext cx="2879725" cy="3312369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2" name="Tytuł 1">
            <a:extLst>
              <a:ext uri="{FF2B5EF4-FFF2-40B4-BE49-F238E27FC236}">
                <a16:creationId xmlns:a16="http://schemas.microsoft.com/office/drawing/2014/main" id="{723AC230-5310-224A-B028-217770AB7A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2" y="332656"/>
            <a:ext cx="5294540" cy="1800437"/>
          </a:xfrm>
        </p:spPr>
        <p:txBody>
          <a:bodyPr lIns="0"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3" name="Łącznik prosty 12">
            <a:extLst>
              <a:ext uri="{FF2B5EF4-FFF2-40B4-BE49-F238E27FC236}">
                <a16:creationId xmlns:a16="http://schemas.microsoft.com/office/drawing/2014/main" id="{80141056-DBCB-3244-84EC-FC5BFE037D28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Symbol zastępczy tekstu 24">
            <a:extLst>
              <a:ext uri="{FF2B5EF4-FFF2-40B4-BE49-F238E27FC236}">
                <a16:creationId xmlns:a16="http://schemas.microsoft.com/office/drawing/2014/main" id="{3DD408DF-9C6F-3041-8AFE-4BD2B2E749B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2492896"/>
            <a:ext cx="5299073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77555866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lem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ostokąt 2">
            <a:extLst>
              <a:ext uri="{FF2B5EF4-FFF2-40B4-BE49-F238E27FC236}">
                <a16:creationId xmlns:a16="http://schemas.microsoft.com/office/drawing/2014/main" id="{3AB5A534-3305-2847-B6E6-EA5C1AEF1619}"/>
              </a:ext>
            </a:extLst>
          </p:cNvPr>
          <p:cNvSpPr/>
          <p:nvPr userDrawn="1"/>
        </p:nvSpPr>
        <p:spPr>
          <a:xfrm>
            <a:off x="5519738" y="0"/>
            <a:ext cx="667226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Symbol zastępczy tekstu 27">
            <a:extLst>
              <a:ext uri="{FF2B5EF4-FFF2-40B4-BE49-F238E27FC236}">
                <a16:creationId xmlns:a16="http://schemas.microsoft.com/office/drawing/2014/main" id="{53F9B281-31A2-1F4D-B12A-52B9DE27D09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593013" y="1446153"/>
            <a:ext cx="3917950" cy="821943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1" name="Symbol zastępczy tekstu 27">
            <a:extLst>
              <a:ext uri="{FF2B5EF4-FFF2-40B4-BE49-F238E27FC236}">
                <a16:creationId xmlns:a16="http://schemas.microsoft.com/office/drawing/2014/main" id="{9D5AF3CA-7403-664E-B300-747CD1A218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615367" y="3645024"/>
            <a:ext cx="3890776" cy="821943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5" name="Symbol zastępczy tekstu 27">
            <a:extLst>
              <a:ext uri="{FF2B5EF4-FFF2-40B4-BE49-F238E27FC236}">
                <a16:creationId xmlns:a16="http://schemas.microsoft.com/office/drawing/2014/main" id="{2E227901-8534-A348-BB4C-9EE2E9104D4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06438" y="5843895"/>
            <a:ext cx="3915645" cy="821943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6" name="Symbol zastępczy tekstu 3">
            <a:extLst>
              <a:ext uri="{FF2B5EF4-FFF2-40B4-BE49-F238E27FC236}">
                <a16:creationId xmlns:a16="http://schemas.microsoft.com/office/drawing/2014/main" id="{80C42651-601B-E346-8BFE-FEEE809A564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593497" y="393143"/>
            <a:ext cx="3920733" cy="884755"/>
          </a:xfr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17" name="Symbol zastępczy tekstu 3">
            <a:extLst>
              <a:ext uri="{FF2B5EF4-FFF2-40B4-BE49-F238E27FC236}">
                <a16:creationId xmlns:a16="http://schemas.microsoft.com/office/drawing/2014/main" id="{B184DE88-7EFE-1F4A-9E56-98F9BF67D65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602588" y="2592013"/>
            <a:ext cx="3893541" cy="884755"/>
          </a:xfr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18" name="Symbol zastępczy tekstu 3">
            <a:extLst>
              <a:ext uri="{FF2B5EF4-FFF2-40B4-BE49-F238E27FC236}">
                <a16:creationId xmlns:a16="http://schemas.microsoft.com/office/drawing/2014/main" id="{39CDA984-5849-7A48-91E1-AD5B6D7DA92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595394" y="4790884"/>
            <a:ext cx="3918427" cy="884755"/>
          </a:xfr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28" name="Elipsa 22">
            <a:extLst>
              <a:ext uri="{FF2B5EF4-FFF2-40B4-BE49-F238E27FC236}">
                <a16:creationId xmlns:a16="http://schemas.microsoft.com/office/drawing/2014/main" id="{1A3238D0-0410-7841-A3AB-B2B4CB4A5568}"/>
              </a:ext>
            </a:extLst>
          </p:cNvPr>
          <p:cNvSpPr/>
          <p:nvPr userDrawn="1"/>
        </p:nvSpPr>
        <p:spPr>
          <a:xfrm>
            <a:off x="6631901" y="564836"/>
            <a:ext cx="713059" cy="713061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9" name="Symbol zastępczy zawartości 4">
            <a:extLst>
              <a:ext uri="{FF2B5EF4-FFF2-40B4-BE49-F238E27FC236}">
                <a16:creationId xmlns:a16="http://schemas.microsoft.com/office/drawing/2014/main" id="{7E12A216-B003-BD4F-90E2-0C975757B621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6780372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30" name="Elipsa 22">
            <a:extLst>
              <a:ext uri="{FF2B5EF4-FFF2-40B4-BE49-F238E27FC236}">
                <a16:creationId xmlns:a16="http://schemas.microsoft.com/office/drawing/2014/main" id="{520A3783-5A5E-6D41-B124-C1B370C979D9}"/>
              </a:ext>
            </a:extLst>
          </p:cNvPr>
          <p:cNvSpPr/>
          <p:nvPr userDrawn="1"/>
        </p:nvSpPr>
        <p:spPr>
          <a:xfrm>
            <a:off x="6641990" y="2786296"/>
            <a:ext cx="713059" cy="713061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1" name="Symbol zastępczy zawartości 4">
            <a:extLst>
              <a:ext uri="{FF2B5EF4-FFF2-40B4-BE49-F238E27FC236}">
                <a16:creationId xmlns:a16="http://schemas.microsoft.com/office/drawing/2014/main" id="{669B645C-AD53-C24E-85DA-DCA01C06ABA4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6790461" y="293335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32" name="Elipsa 22">
            <a:extLst>
              <a:ext uri="{FF2B5EF4-FFF2-40B4-BE49-F238E27FC236}">
                <a16:creationId xmlns:a16="http://schemas.microsoft.com/office/drawing/2014/main" id="{6C83818F-E8CD-804A-850F-2DB11EC73CB6}"/>
              </a:ext>
            </a:extLst>
          </p:cNvPr>
          <p:cNvSpPr/>
          <p:nvPr userDrawn="1"/>
        </p:nvSpPr>
        <p:spPr>
          <a:xfrm>
            <a:off x="6641990" y="4962578"/>
            <a:ext cx="713059" cy="713061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3" name="Symbol zastępczy zawartości 4">
            <a:extLst>
              <a:ext uri="{FF2B5EF4-FFF2-40B4-BE49-F238E27FC236}">
                <a16:creationId xmlns:a16="http://schemas.microsoft.com/office/drawing/2014/main" id="{365AA8D8-1C8D-934F-A318-B0F63C9DC02B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790461" y="5109634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34" name="Tytuł 1">
            <a:extLst>
              <a:ext uri="{FF2B5EF4-FFF2-40B4-BE49-F238E27FC236}">
                <a16:creationId xmlns:a16="http://schemas.microsoft.com/office/drawing/2014/main" id="{26E57AA5-18FD-F349-8834-ED4424282C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2" y="332656"/>
            <a:ext cx="4604569" cy="1800437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35" name="Łącznik prosty 34">
            <a:extLst>
              <a:ext uri="{FF2B5EF4-FFF2-40B4-BE49-F238E27FC236}">
                <a16:creationId xmlns:a16="http://schemas.microsoft.com/office/drawing/2014/main" id="{0FD1F715-5E73-AD43-99CD-C45B40DEA156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Symbol zastępczy tekstu 24">
            <a:extLst>
              <a:ext uri="{FF2B5EF4-FFF2-40B4-BE49-F238E27FC236}">
                <a16:creationId xmlns:a16="http://schemas.microsoft.com/office/drawing/2014/main" id="{E6F06524-CA7B-4C44-A1E4-71A5987F4BD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2492896"/>
            <a:ext cx="4608511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1580678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Elemen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ostokąt 2">
            <a:extLst>
              <a:ext uri="{FF2B5EF4-FFF2-40B4-BE49-F238E27FC236}">
                <a16:creationId xmlns:a16="http://schemas.microsoft.com/office/drawing/2014/main" id="{3AB5A534-3305-2847-B6E6-EA5C1AEF1619}"/>
              </a:ext>
            </a:extLst>
          </p:cNvPr>
          <p:cNvSpPr/>
          <p:nvPr userDrawn="1"/>
        </p:nvSpPr>
        <p:spPr>
          <a:xfrm>
            <a:off x="5519738" y="0"/>
            <a:ext cx="667226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Symbol zastępczy tekstu 27">
            <a:extLst>
              <a:ext uri="{FF2B5EF4-FFF2-40B4-BE49-F238E27FC236}">
                <a16:creationId xmlns:a16="http://schemas.microsoft.com/office/drawing/2014/main" id="{53F9B281-31A2-1F4D-B12A-52B9DE27D09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593013" y="1446153"/>
            <a:ext cx="3917950" cy="821943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1" name="Symbol zastępczy tekstu 27">
            <a:extLst>
              <a:ext uri="{FF2B5EF4-FFF2-40B4-BE49-F238E27FC236}">
                <a16:creationId xmlns:a16="http://schemas.microsoft.com/office/drawing/2014/main" id="{9D5AF3CA-7403-664E-B300-747CD1A218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615367" y="3645024"/>
            <a:ext cx="3890776" cy="821943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5" name="Symbol zastępczy tekstu 27">
            <a:extLst>
              <a:ext uri="{FF2B5EF4-FFF2-40B4-BE49-F238E27FC236}">
                <a16:creationId xmlns:a16="http://schemas.microsoft.com/office/drawing/2014/main" id="{2E227901-8534-A348-BB4C-9EE2E9104D4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06438" y="5843895"/>
            <a:ext cx="3915645" cy="821943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6" name="Symbol zastępczy tekstu 3">
            <a:extLst>
              <a:ext uri="{FF2B5EF4-FFF2-40B4-BE49-F238E27FC236}">
                <a16:creationId xmlns:a16="http://schemas.microsoft.com/office/drawing/2014/main" id="{80C42651-601B-E346-8BFE-FEEE809A564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593497" y="393143"/>
            <a:ext cx="3920733" cy="884755"/>
          </a:xfr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17" name="Symbol zastępczy tekstu 3">
            <a:extLst>
              <a:ext uri="{FF2B5EF4-FFF2-40B4-BE49-F238E27FC236}">
                <a16:creationId xmlns:a16="http://schemas.microsoft.com/office/drawing/2014/main" id="{B184DE88-7EFE-1F4A-9E56-98F9BF67D65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602588" y="2592013"/>
            <a:ext cx="3893541" cy="884755"/>
          </a:xfr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18" name="Symbol zastępczy tekstu 3">
            <a:extLst>
              <a:ext uri="{FF2B5EF4-FFF2-40B4-BE49-F238E27FC236}">
                <a16:creationId xmlns:a16="http://schemas.microsoft.com/office/drawing/2014/main" id="{39CDA984-5849-7A48-91E1-AD5B6D7DA92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595394" y="4790884"/>
            <a:ext cx="3918427" cy="884755"/>
          </a:xfrm>
        </p:spPr>
        <p:txBody>
          <a:bodyPr anchor="b"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28" name="Elipsa 22">
            <a:extLst>
              <a:ext uri="{FF2B5EF4-FFF2-40B4-BE49-F238E27FC236}">
                <a16:creationId xmlns:a16="http://schemas.microsoft.com/office/drawing/2014/main" id="{1A3238D0-0410-7841-A3AB-B2B4CB4A5568}"/>
              </a:ext>
            </a:extLst>
          </p:cNvPr>
          <p:cNvSpPr/>
          <p:nvPr userDrawn="1"/>
        </p:nvSpPr>
        <p:spPr>
          <a:xfrm>
            <a:off x="6631901" y="564836"/>
            <a:ext cx="713059" cy="713061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tx2">
                    <a:alpha val="21000"/>
                  </a:schemeClr>
                </a:gs>
                <a:gs pos="98000">
                  <a:schemeClr val="tx2">
                    <a:alpha val="60387"/>
                  </a:scheme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9" name="Symbol zastępczy zawartości 4">
            <a:extLst>
              <a:ext uri="{FF2B5EF4-FFF2-40B4-BE49-F238E27FC236}">
                <a16:creationId xmlns:a16="http://schemas.microsoft.com/office/drawing/2014/main" id="{7E12A216-B003-BD4F-90E2-0C975757B621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6780372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30" name="Elipsa 22">
            <a:extLst>
              <a:ext uri="{FF2B5EF4-FFF2-40B4-BE49-F238E27FC236}">
                <a16:creationId xmlns:a16="http://schemas.microsoft.com/office/drawing/2014/main" id="{520A3783-5A5E-6D41-B124-C1B370C979D9}"/>
              </a:ext>
            </a:extLst>
          </p:cNvPr>
          <p:cNvSpPr/>
          <p:nvPr userDrawn="1"/>
        </p:nvSpPr>
        <p:spPr>
          <a:xfrm>
            <a:off x="6641990" y="2786296"/>
            <a:ext cx="713059" cy="713061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tx2">
                    <a:alpha val="21000"/>
                  </a:schemeClr>
                </a:gs>
                <a:gs pos="98000">
                  <a:schemeClr val="tx2">
                    <a:alpha val="60387"/>
                  </a:scheme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1" name="Symbol zastępczy zawartości 4">
            <a:extLst>
              <a:ext uri="{FF2B5EF4-FFF2-40B4-BE49-F238E27FC236}">
                <a16:creationId xmlns:a16="http://schemas.microsoft.com/office/drawing/2014/main" id="{669B645C-AD53-C24E-85DA-DCA01C06ABA4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6790461" y="293335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32" name="Elipsa 22">
            <a:extLst>
              <a:ext uri="{FF2B5EF4-FFF2-40B4-BE49-F238E27FC236}">
                <a16:creationId xmlns:a16="http://schemas.microsoft.com/office/drawing/2014/main" id="{6C83818F-E8CD-804A-850F-2DB11EC73CB6}"/>
              </a:ext>
            </a:extLst>
          </p:cNvPr>
          <p:cNvSpPr/>
          <p:nvPr userDrawn="1"/>
        </p:nvSpPr>
        <p:spPr>
          <a:xfrm>
            <a:off x="6641990" y="4962578"/>
            <a:ext cx="713059" cy="713061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tx2">
                    <a:alpha val="21000"/>
                  </a:schemeClr>
                </a:gs>
                <a:gs pos="98000">
                  <a:schemeClr val="tx2">
                    <a:alpha val="60387"/>
                  </a:scheme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3" name="Symbol zastępczy zawartości 4">
            <a:extLst>
              <a:ext uri="{FF2B5EF4-FFF2-40B4-BE49-F238E27FC236}">
                <a16:creationId xmlns:a16="http://schemas.microsoft.com/office/drawing/2014/main" id="{365AA8D8-1C8D-934F-A318-B0F63C9DC02B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790461" y="5109634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34" name="Tytuł 1">
            <a:extLst>
              <a:ext uri="{FF2B5EF4-FFF2-40B4-BE49-F238E27FC236}">
                <a16:creationId xmlns:a16="http://schemas.microsoft.com/office/drawing/2014/main" id="{26E57AA5-18FD-F349-8834-ED4424282C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2" y="332656"/>
            <a:ext cx="4604569" cy="1800437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35" name="Łącznik prosty 34">
            <a:extLst>
              <a:ext uri="{FF2B5EF4-FFF2-40B4-BE49-F238E27FC236}">
                <a16:creationId xmlns:a16="http://schemas.microsoft.com/office/drawing/2014/main" id="{0FD1F715-5E73-AD43-99CD-C45B40DEA156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Symbol zastępczy tekstu 24">
            <a:extLst>
              <a:ext uri="{FF2B5EF4-FFF2-40B4-BE49-F238E27FC236}">
                <a16:creationId xmlns:a16="http://schemas.microsoft.com/office/drawing/2014/main" id="{E6F06524-CA7B-4C44-A1E4-71A5987F4BD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2492896"/>
            <a:ext cx="4608511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87363888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ep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Elipsa 22">
            <a:extLst>
              <a:ext uri="{FF2B5EF4-FFF2-40B4-BE49-F238E27FC236}">
                <a16:creationId xmlns:a16="http://schemas.microsoft.com/office/drawing/2014/main" id="{1A3238D0-0410-7841-A3AB-B2B4CB4A5568}"/>
              </a:ext>
            </a:extLst>
          </p:cNvPr>
          <p:cNvSpPr/>
          <p:nvPr userDrawn="1"/>
        </p:nvSpPr>
        <p:spPr>
          <a:xfrm>
            <a:off x="681039" y="564836"/>
            <a:ext cx="713059" cy="713061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9" name="Symbol zastępczy zawartości 4">
            <a:extLst>
              <a:ext uri="{FF2B5EF4-FFF2-40B4-BE49-F238E27FC236}">
                <a16:creationId xmlns:a16="http://schemas.microsoft.com/office/drawing/2014/main" id="{7E12A216-B003-BD4F-90E2-0C975757B621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829510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30" name="Elipsa 22">
            <a:extLst>
              <a:ext uri="{FF2B5EF4-FFF2-40B4-BE49-F238E27FC236}">
                <a16:creationId xmlns:a16="http://schemas.microsoft.com/office/drawing/2014/main" id="{520A3783-5A5E-6D41-B124-C1B370C979D9}"/>
              </a:ext>
            </a:extLst>
          </p:cNvPr>
          <p:cNvSpPr/>
          <p:nvPr userDrawn="1"/>
        </p:nvSpPr>
        <p:spPr>
          <a:xfrm>
            <a:off x="1542569" y="564836"/>
            <a:ext cx="713059" cy="713061"/>
          </a:xfrm>
          <a:prstGeom prst="ellipse">
            <a:avLst/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31" name="Symbol zastępczy zawartości 4">
            <a:extLst>
              <a:ext uri="{FF2B5EF4-FFF2-40B4-BE49-F238E27FC236}">
                <a16:creationId xmlns:a16="http://schemas.microsoft.com/office/drawing/2014/main" id="{669B645C-AD53-C24E-85DA-DCA01C06ABA4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691040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34" name="Tytuł 1">
            <a:extLst>
              <a:ext uri="{FF2B5EF4-FFF2-40B4-BE49-F238E27FC236}">
                <a16:creationId xmlns:a16="http://schemas.microsoft.com/office/drawing/2014/main" id="{26E57AA5-18FD-F349-8834-ED4424282C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2" y="1515736"/>
            <a:ext cx="4604569" cy="1800437"/>
          </a:xfrm>
        </p:spPr>
        <p:txBody>
          <a:bodyPr lIns="0"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35" name="Łącznik prosty 34">
            <a:extLst>
              <a:ext uri="{FF2B5EF4-FFF2-40B4-BE49-F238E27FC236}">
                <a16:creationId xmlns:a16="http://schemas.microsoft.com/office/drawing/2014/main" id="{0FD1F715-5E73-AD43-99CD-C45B40DEA156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347374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Symbol zastępczy tekstu 24">
            <a:extLst>
              <a:ext uri="{FF2B5EF4-FFF2-40B4-BE49-F238E27FC236}">
                <a16:creationId xmlns:a16="http://schemas.microsoft.com/office/drawing/2014/main" id="{E6F06524-CA7B-4C44-A1E4-71A5987F4BD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3675976"/>
            <a:ext cx="4608511" cy="2345312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0" name="Elipsa 22">
            <a:extLst>
              <a:ext uri="{FF2B5EF4-FFF2-40B4-BE49-F238E27FC236}">
                <a16:creationId xmlns:a16="http://schemas.microsoft.com/office/drawing/2014/main" id="{B5A814EC-5CC8-6F42-ABB0-0C7FCA85DD0C}"/>
              </a:ext>
            </a:extLst>
          </p:cNvPr>
          <p:cNvSpPr/>
          <p:nvPr userDrawn="1"/>
        </p:nvSpPr>
        <p:spPr>
          <a:xfrm>
            <a:off x="2403340" y="564836"/>
            <a:ext cx="713059" cy="713061"/>
          </a:xfrm>
          <a:prstGeom prst="ellipse">
            <a:avLst/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21" name="Symbol zastępczy zawartości 4">
            <a:extLst>
              <a:ext uri="{FF2B5EF4-FFF2-40B4-BE49-F238E27FC236}">
                <a16:creationId xmlns:a16="http://schemas.microsoft.com/office/drawing/2014/main" id="{69F99AF4-1226-4041-857E-9DBFDA081084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2551811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22" name="Elipsa 22">
            <a:extLst>
              <a:ext uri="{FF2B5EF4-FFF2-40B4-BE49-F238E27FC236}">
                <a16:creationId xmlns:a16="http://schemas.microsoft.com/office/drawing/2014/main" id="{E0F55750-AA79-2A4A-A306-A6F83AF1DC8C}"/>
              </a:ext>
            </a:extLst>
          </p:cNvPr>
          <p:cNvSpPr/>
          <p:nvPr userDrawn="1"/>
        </p:nvSpPr>
        <p:spPr>
          <a:xfrm>
            <a:off x="3225371" y="564836"/>
            <a:ext cx="713059" cy="713061"/>
          </a:xfrm>
          <a:prstGeom prst="ellipse">
            <a:avLst/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23" name="Symbol zastępczy zawartości 4">
            <a:extLst>
              <a:ext uri="{FF2B5EF4-FFF2-40B4-BE49-F238E27FC236}">
                <a16:creationId xmlns:a16="http://schemas.microsoft.com/office/drawing/2014/main" id="{14D72E32-A223-8E47-8C15-2E716AED832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3373842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15" name="Symbol zastępczy obrazu 14">
            <a:extLst>
              <a:ext uri="{FF2B5EF4-FFF2-40B4-BE49-F238E27FC236}">
                <a16:creationId xmlns:a16="http://schemas.microsoft.com/office/drawing/2014/main" id="{7BA02D5F-E568-2C4B-8EF3-3211EA33066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80113" y="0"/>
            <a:ext cx="6211888" cy="6858000"/>
          </a:xfrm>
          <a:custGeom>
            <a:avLst/>
            <a:gdLst>
              <a:gd name="connsiteX0" fmla="*/ 895279 w 6211888"/>
              <a:gd name="connsiteY0" fmla="*/ 0 h 6858000"/>
              <a:gd name="connsiteX1" fmla="*/ 6211888 w 6211888"/>
              <a:gd name="connsiteY1" fmla="*/ 0 h 6858000"/>
              <a:gd name="connsiteX2" fmla="*/ 6211888 w 6211888"/>
              <a:gd name="connsiteY2" fmla="*/ 6858000 h 6858000"/>
              <a:gd name="connsiteX3" fmla="*/ 0 w 6211888"/>
              <a:gd name="connsiteY3" fmla="*/ 6858000 h 6858000"/>
              <a:gd name="connsiteX4" fmla="*/ 0 w 6211888"/>
              <a:gd name="connsiteY4" fmla="*/ 796301 h 6858000"/>
              <a:gd name="connsiteX5" fmla="*/ 26898 w 6211888"/>
              <a:gd name="connsiteY5" fmla="*/ 655533 h 6858000"/>
              <a:gd name="connsiteX6" fmla="*/ 803009 w 6211888"/>
              <a:gd name="connsiteY6" fmla="*/ 46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11888" h="6858000">
                <a:moveTo>
                  <a:pt x="895279" y="0"/>
                </a:moveTo>
                <a:lnTo>
                  <a:pt x="6211888" y="0"/>
                </a:lnTo>
                <a:lnTo>
                  <a:pt x="6211888" y="6858000"/>
                </a:lnTo>
                <a:lnTo>
                  <a:pt x="0" y="6858000"/>
                </a:lnTo>
                <a:lnTo>
                  <a:pt x="0" y="796301"/>
                </a:lnTo>
                <a:lnTo>
                  <a:pt x="26898" y="655533"/>
                </a:lnTo>
                <a:cubicBezTo>
                  <a:pt x="126252" y="305703"/>
                  <a:pt x="431292" y="42409"/>
                  <a:pt x="803009" y="4659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400453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tep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Elipsa 22">
            <a:extLst>
              <a:ext uri="{FF2B5EF4-FFF2-40B4-BE49-F238E27FC236}">
                <a16:creationId xmlns:a16="http://schemas.microsoft.com/office/drawing/2014/main" id="{1A3238D0-0410-7841-A3AB-B2B4CB4A5568}"/>
              </a:ext>
            </a:extLst>
          </p:cNvPr>
          <p:cNvSpPr/>
          <p:nvPr userDrawn="1"/>
        </p:nvSpPr>
        <p:spPr>
          <a:xfrm>
            <a:off x="681039" y="564836"/>
            <a:ext cx="713059" cy="713061"/>
          </a:xfrm>
          <a:prstGeom prst="ellipse">
            <a:avLst/>
          </a:prstGeom>
          <a:noFill/>
          <a:ln w="12700">
            <a:solidFill>
              <a:schemeClr val="l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9" name="Symbol zastępczy zawartości 4">
            <a:extLst>
              <a:ext uri="{FF2B5EF4-FFF2-40B4-BE49-F238E27FC236}">
                <a16:creationId xmlns:a16="http://schemas.microsoft.com/office/drawing/2014/main" id="{7E12A216-B003-BD4F-90E2-0C975757B621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829510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30" name="Elipsa 22">
            <a:extLst>
              <a:ext uri="{FF2B5EF4-FFF2-40B4-BE49-F238E27FC236}">
                <a16:creationId xmlns:a16="http://schemas.microsoft.com/office/drawing/2014/main" id="{520A3783-5A5E-6D41-B124-C1B370C979D9}"/>
              </a:ext>
            </a:extLst>
          </p:cNvPr>
          <p:cNvSpPr/>
          <p:nvPr userDrawn="1"/>
        </p:nvSpPr>
        <p:spPr>
          <a:xfrm>
            <a:off x="1542569" y="564836"/>
            <a:ext cx="713059" cy="713061"/>
          </a:xfrm>
          <a:prstGeom prst="ellipse">
            <a:avLst/>
          </a:prstGeom>
          <a:gradFill>
            <a:gsLst>
              <a:gs pos="0">
                <a:schemeClr val="tx2">
                  <a:alpha val="15000"/>
                </a:schemeClr>
              </a:gs>
              <a:gs pos="26000">
                <a:schemeClr val="tx2">
                  <a:alpha val="15000"/>
                </a:schemeClr>
              </a:gs>
              <a:gs pos="100000">
                <a:schemeClr val="tx2">
                  <a:alpha val="15000"/>
                </a:scheme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31" name="Symbol zastępczy zawartości 4">
            <a:extLst>
              <a:ext uri="{FF2B5EF4-FFF2-40B4-BE49-F238E27FC236}">
                <a16:creationId xmlns:a16="http://schemas.microsoft.com/office/drawing/2014/main" id="{669B645C-AD53-C24E-85DA-DCA01C06ABA4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691040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34" name="Tytuł 1">
            <a:extLst>
              <a:ext uri="{FF2B5EF4-FFF2-40B4-BE49-F238E27FC236}">
                <a16:creationId xmlns:a16="http://schemas.microsoft.com/office/drawing/2014/main" id="{26E57AA5-18FD-F349-8834-ED4424282C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2" y="1515736"/>
            <a:ext cx="4604569" cy="1800437"/>
          </a:xfrm>
        </p:spPr>
        <p:txBody>
          <a:bodyPr lIns="0"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6" name="Symbol zastępczy tekstu 24">
            <a:extLst>
              <a:ext uri="{FF2B5EF4-FFF2-40B4-BE49-F238E27FC236}">
                <a16:creationId xmlns:a16="http://schemas.microsoft.com/office/drawing/2014/main" id="{E6F06524-CA7B-4C44-A1E4-71A5987F4BD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3675976"/>
            <a:ext cx="4608511" cy="2345312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0" name="Elipsa 22">
            <a:extLst>
              <a:ext uri="{FF2B5EF4-FFF2-40B4-BE49-F238E27FC236}">
                <a16:creationId xmlns:a16="http://schemas.microsoft.com/office/drawing/2014/main" id="{B5A814EC-5CC8-6F42-ABB0-0C7FCA85DD0C}"/>
              </a:ext>
            </a:extLst>
          </p:cNvPr>
          <p:cNvSpPr/>
          <p:nvPr userDrawn="1"/>
        </p:nvSpPr>
        <p:spPr>
          <a:xfrm>
            <a:off x="2403340" y="564836"/>
            <a:ext cx="713059" cy="713061"/>
          </a:xfrm>
          <a:prstGeom prst="ellipse">
            <a:avLst/>
          </a:prstGeom>
          <a:gradFill>
            <a:gsLst>
              <a:gs pos="0">
                <a:schemeClr val="tx2">
                  <a:alpha val="15000"/>
                </a:schemeClr>
              </a:gs>
              <a:gs pos="26000">
                <a:schemeClr val="tx2">
                  <a:alpha val="15000"/>
                </a:schemeClr>
              </a:gs>
              <a:gs pos="100000">
                <a:schemeClr val="tx2">
                  <a:alpha val="15000"/>
                </a:scheme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21" name="Symbol zastępczy zawartości 4">
            <a:extLst>
              <a:ext uri="{FF2B5EF4-FFF2-40B4-BE49-F238E27FC236}">
                <a16:creationId xmlns:a16="http://schemas.microsoft.com/office/drawing/2014/main" id="{69F99AF4-1226-4041-857E-9DBFDA081084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2551811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22" name="Elipsa 22">
            <a:extLst>
              <a:ext uri="{FF2B5EF4-FFF2-40B4-BE49-F238E27FC236}">
                <a16:creationId xmlns:a16="http://schemas.microsoft.com/office/drawing/2014/main" id="{E0F55750-AA79-2A4A-A306-A6F83AF1DC8C}"/>
              </a:ext>
            </a:extLst>
          </p:cNvPr>
          <p:cNvSpPr/>
          <p:nvPr userDrawn="1"/>
        </p:nvSpPr>
        <p:spPr>
          <a:xfrm>
            <a:off x="3225371" y="564836"/>
            <a:ext cx="713059" cy="713061"/>
          </a:xfrm>
          <a:prstGeom prst="ellipse">
            <a:avLst/>
          </a:prstGeom>
          <a:gradFill>
            <a:gsLst>
              <a:gs pos="0">
                <a:schemeClr val="tx2">
                  <a:alpha val="15000"/>
                </a:schemeClr>
              </a:gs>
              <a:gs pos="26000">
                <a:schemeClr val="tx2">
                  <a:alpha val="15000"/>
                </a:schemeClr>
              </a:gs>
              <a:gs pos="100000">
                <a:schemeClr val="tx2">
                  <a:alpha val="15000"/>
                </a:scheme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23" name="Symbol zastępczy zawartości 4">
            <a:extLst>
              <a:ext uri="{FF2B5EF4-FFF2-40B4-BE49-F238E27FC236}">
                <a16:creationId xmlns:a16="http://schemas.microsoft.com/office/drawing/2014/main" id="{14D72E32-A223-8E47-8C15-2E716AED832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3373842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15" name="Symbol zastępczy obrazu 14">
            <a:extLst>
              <a:ext uri="{FF2B5EF4-FFF2-40B4-BE49-F238E27FC236}">
                <a16:creationId xmlns:a16="http://schemas.microsoft.com/office/drawing/2014/main" id="{7BA02D5F-E568-2C4B-8EF3-3211EA33066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80113" y="0"/>
            <a:ext cx="6211888" cy="6858000"/>
          </a:xfrm>
          <a:custGeom>
            <a:avLst/>
            <a:gdLst>
              <a:gd name="connsiteX0" fmla="*/ 895279 w 6211888"/>
              <a:gd name="connsiteY0" fmla="*/ 0 h 6858000"/>
              <a:gd name="connsiteX1" fmla="*/ 6211888 w 6211888"/>
              <a:gd name="connsiteY1" fmla="*/ 0 h 6858000"/>
              <a:gd name="connsiteX2" fmla="*/ 6211888 w 6211888"/>
              <a:gd name="connsiteY2" fmla="*/ 6858000 h 6858000"/>
              <a:gd name="connsiteX3" fmla="*/ 0 w 6211888"/>
              <a:gd name="connsiteY3" fmla="*/ 6858000 h 6858000"/>
              <a:gd name="connsiteX4" fmla="*/ 0 w 6211888"/>
              <a:gd name="connsiteY4" fmla="*/ 796301 h 6858000"/>
              <a:gd name="connsiteX5" fmla="*/ 26898 w 6211888"/>
              <a:gd name="connsiteY5" fmla="*/ 655533 h 6858000"/>
              <a:gd name="connsiteX6" fmla="*/ 803009 w 6211888"/>
              <a:gd name="connsiteY6" fmla="*/ 46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11888" h="6858000">
                <a:moveTo>
                  <a:pt x="895279" y="0"/>
                </a:moveTo>
                <a:lnTo>
                  <a:pt x="6211888" y="0"/>
                </a:lnTo>
                <a:lnTo>
                  <a:pt x="6211888" y="6858000"/>
                </a:lnTo>
                <a:lnTo>
                  <a:pt x="0" y="6858000"/>
                </a:lnTo>
                <a:lnTo>
                  <a:pt x="0" y="796301"/>
                </a:lnTo>
                <a:lnTo>
                  <a:pt x="26898" y="655533"/>
                </a:lnTo>
                <a:cubicBezTo>
                  <a:pt x="126252" y="305703"/>
                  <a:pt x="431292" y="42409"/>
                  <a:pt x="803009" y="4659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cxnSp>
        <p:nvCxnSpPr>
          <p:cNvPr id="2" name="Łącznik prosty 1">
            <a:extLst>
              <a:ext uri="{FF2B5EF4-FFF2-40B4-BE49-F238E27FC236}">
                <a16:creationId xmlns:a16="http://schemas.microsoft.com/office/drawing/2014/main" id="{EEFC676D-3C12-1330-4611-2C0912D253A9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347374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6679854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ep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Elipsa 22">
            <a:extLst>
              <a:ext uri="{FF2B5EF4-FFF2-40B4-BE49-F238E27FC236}">
                <a16:creationId xmlns:a16="http://schemas.microsoft.com/office/drawing/2014/main" id="{1A3238D0-0410-7841-A3AB-B2B4CB4A5568}"/>
              </a:ext>
            </a:extLst>
          </p:cNvPr>
          <p:cNvSpPr/>
          <p:nvPr userDrawn="1"/>
        </p:nvSpPr>
        <p:spPr>
          <a:xfrm>
            <a:off x="681039" y="564836"/>
            <a:ext cx="713059" cy="713061"/>
          </a:xfrm>
          <a:prstGeom prst="ellipse">
            <a:avLst/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29" name="Symbol zastępczy zawartości 4">
            <a:extLst>
              <a:ext uri="{FF2B5EF4-FFF2-40B4-BE49-F238E27FC236}">
                <a16:creationId xmlns:a16="http://schemas.microsoft.com/office/drawing/2014/main" id="{7E12A216-B003-BD4F-90E2-0C975757B621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829510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30" name="Elipsa 22">
            <a:extLst>
              <a:ext uri="{FF2B5EF4-FFF2-40B4-BE49-F238E27FC236}">
                <a16:creationId xmlns:a16="http://schemas.microsoft.com/office/drawing/2014/main" id="{520A3783-5A5E-6D41-B124-C1B370C979D9}"/>
              </a:ext>
            </a:extLst>
          </p:cNvPr>
          <p:cNvSpPr/>
          <p:nvPr userDrawn="1"/>
        </p:nvSpPr>
        <p:spPr>
          <a:xfrm>
            <a:off x="1542569" y="564836"/>
            <a:ext cx="713059" cy="713061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1" name="Symbol zastępczy zawartości 4">
            <a:extLst>
              <a:ext uri="{FF2B5EF4-FFF2-40B4-BE49-F238E27FC236}">
                <a16:creationId xmlns:a16="http://schemas.microsoft.com/office/drawing/2014/main" id="{669B645C-AD53-C24E-85DA-DCA01C06ABA4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691040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34" name="Tytuł 1">
            <a:extLst>
              <a:ext uri="{FF2B5EF4-FFF2-40B4-BE49-F238E27FC236}">
                <a16:creationId xmlns:a16="http://schemas.microsoft.com/office/drawing/2014/main" id="{26E57AA5-18FD-F349-8834-ED4424282C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2" y="1515736"/>
            <a:ext cx="4604569" cy="1800437"/>
          </a:xfrm>
        </p:spPr>
        <p:txBody>
          <a:bodyPr lIns="0"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35" name="Łącznik prosty 34">
            <a:extLst>
              <a:ext uri="{FF2B5EF4-FFF2-40B4-BE49-F238E27FC236}">
                <a16:creationId xmlns:a16="http://schemas.microsoft.com/office/drawing/2014/main" id="{0FD1F715-5E73-AD43-99CD-C45B40DEA156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347374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Symbol zastępczy tekstu 24">
            <a:extLst>
              <a:ext uri="{FF2B5EF4-FFF2-40B4-BE49-F238E27FC236}">
                <a16:creationId xmlns:a16="http://schemas.microsoft.com/office/drawing/2014/main" id="{E6F06524-CA7B-4C44-A1E4-71A5987F4BD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3675976"/>
            <a:ext cx="4608511" cy="2345312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0" name="Elipsa 22">
            <a:extLst>
              <a:ext uri="{FF2B5EF4-FFF2-40B4-BE49-F238E27FC236}">
                <a16:creationId xmlns:a16="http://schemas.microsoft.com/office/drawing/2014/main" id="{B5A814EC-5CC8-6F42-ABB0-0C7FCA85DD0C}"/>
              </a:ext>
            </a:extLst>
          </p:cNvPr>
          <p:cNvSpPr/>
          <p:nvPr userDrawn="1"/>
        </p:nvSpPr>
        <p:spPr>
          <a:xfrm>
            <a:off x="2403340" y="564836"/>
            <a:ext cx="713059" cy="713061"/>
          </a:xfrm>
          <a:prstGeom prst="ellipse">
            <a:avLst/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21" name="Symbol zastępczy zawartości 4">
            <a:extLst>
              <a:ext uri="{FF2B5EF4-FFF2-40B4-BE49-F238E27FC236}">
                <a16:creationId xmlns:a16="http://schemas.microsoft.com/office/drawing/2014/main" id="{69F99AF4-1226-4041-857E-9DBFDA081084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2551811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22" name="Elipsa 22">
            <a:extLst>
              <a:ext uri="{FF2B5EF4-FFF2-40B4-BE49-F238E27FC236}">
                <a16:creationId xmlns:a16="http://schemas.microsoft.com/office/drawing/2014/main" id="{E0F55750-AA79-2A4A-A306-A6F83AF1DC8C}"/>
              </a:ext>
            </a:extLst>
          </p:cNvPr>
          <p:cNvSpPr/>
          <p:nvPr userDrawn="1"/>
        </p:nvSpPr>
        <p:spPr>
          <a:xfrm>
            <a:off x="3225371" y="564836"/>
            <a:ext cx="713059" cy="713061"/>
          </a:xfrm>
          <a:prstGeom prst="ellipse">
            <a:avLst/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23" name="Symbol zastępczy zawartości 4">
            <a:extLst>
              <a:ext uri="{FF2B5EF4-FFF2-40B4-BE49-F238E27FC236}">
                <a16:creationId xmlns:a16="http://schemas.microsoft.com/office/drawing/2014/main" id="{14D72E32-A223-8E47-8C15-2E716AED832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3373842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15" name="Symbol zastępczy obrazu 14">
            <a:extLst>
              <a:ext uri="{FF2B5EF4-FFF2-40B4-BE49-F238E27FC236}">
                <a16:creationId xmlns:a16="http://schemas.microsoft.com/office/drawing/2014/main" id="{34F03326-0D88-5943-B189-95B09D2EE91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80113" y="0"/>
            <a:ext cx="6211888" cy="6858000"/>
          </a:xfrm>
          <a:custGeom>
            <a:avLst/>
            <a:gdLst>
              <a:gd name="connsiteX0" fmla="*/ 895279 w 6211888"/>
              <a:gd name="connsiteY0" fmla="*/ 0 h 6858000"/>
              <a:gd name="connsiteX1" fmla="*/ 6211888 w 6211888"/>
              <a:gd name="connsiteY1" fmla="*/ 0 h 6858000"/>
              <a:gd name="connsiteX2" fmla="*/ 6211888 w 6211888"/>
              <a:gd name="connsiteY2" fmla="*/ 6858000 h 6858000"/>
              <a:gd name="connsiteX3" fmla="*/ 0 w 6211888"/>
              <a:gd name="connsiteY3" fmla="*/ 6858000 h 6858000"/>
              <a:gd name="connsiteX4" fmla="*/ 0 w 6211888"/>
              <a:gd name="connsiteY4" fmla="*/ 796301 h 6858000"/>
              <a:gd name="connsiteX5" fmla="*/ 26898 w 6211888"/>
              <a:gd name="connsiteY5" fmla="*/ 655533 h 6858000"/>
              <a:gd name="connsiteX6" fmla="*/ 803009 w 6211888"/>
              <a:gd name="connsiteY6" fmla="*/ 46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11888" h="6858000">
                <a:moveTo>
                  <a:pt x="895279" y="0"/>
                </a:moveTo>
                <a:lnTo>
                  <a:pt x="6211888" y="0"/>
                </a:lnTo>
                <a:lnTo>
                  <a:pt x="6211888" y="6858000"/>
                </a:lnTo>
                <a:lnTo>
                  <a:pt x="0" y="6858000"/>
                </a:lnTo>
                <a:lnTo>
                  <a:pt x="0" y="796301"/>
                </a:lnTo>
                <a:lnTo>
                  <a:pt x="26898" y="655533"/>
                </a:lnTo>
                <a:cubicBezTo>
                  <a:pt x="126252" y="305703"/>
                  <a:pt x="431292" y="42409"/>
                  <a:pt x="803009" y="4659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35123928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tep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Elipsa 22">
            <a:extLst>
              <a:ext uri="{FF2B5EF4-FFF2-40B4-BE49-F238E27FC236}">
                <a16:creationId xmlns:a16="http://schemas.microsoft.com/office/drawing/2014/main" id="{1A3238D0-0410-7841-A3AB-B2B4CB4A5568}"/>
              </a:ext>
            </a:extLst>
          </p:cNvPr>
          <p:cNvSpPr/>
          <p:nvPr userDrawn="1"/>
        </p:nvSpPr>
        <p:spPr>
          <a:xfrm>
            <a:off x="681039" y="564836"/>
            <a:ext cx="713059" cy="713061"/>
          </a:xfrm>
          <a:prstGeom prst="ellipse">
            <a:avLst/>
          </a:prstGeom>
          <a:gradFill>
            <a:gsLst>
              <a:gs pos="0">
                <a:schemeClr val="tx2">
                  <a:alpha val="15000"/>
                </a:schemeClr>
              </a:gs>
              <a:gs pos="25000">
                <a:schemeClr val="tx2">
                  <a:alpha val="15000"/>
                </a:schemeClr>
              </a:gs>
              <a:gs pos="99000">
                <a:schemeClr val="tx2">
                  <a:alpha val="15000"/>
                </a:scheme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29" name="Symbol zastępczy zawartości 4">
            <a:extLst>
              <a:ext uri="{FF2B5EF4-FFF2-40B4-BE49-F238E27FC236}">
                <a16:creationId xmlns:a16="http://schemas.microsoft.com/office/drawing/2014/main" id="{7E12A216-B003-BD4F-90E2-0C975757B621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829510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30" name="Elipsa 22">
            <a:extLst>
              <a:ext uri="{FF2B5EF4-FFF2-40B4-BE49-F238E27FC236}">
                <a16:creationId xmlns:a16="http://schemas.microsoft.com/office/drawing/2014/main" id="{520A3783-5A5E-6D41-B124-C1B370C979D9}"/>
              </a:ext>
            </a:extLst>
          </p:cNvPr>
          <p:cNvSpPr/>
          <p:nvPr userDrawn="1"/>
        </p:nvSpPr>
        <p:spPr>
          <a:xfrm>
            <a:off x="1542569" y="564836"/>
            <a:ext cx="713059" cy="713061"/>
          </a:xfrm>
          <a:prstGeom prst="ellipse">
            <a:avLst/>
          </a:prstGeom>
          <a:noFill/>
          <a:ln w="12700">
            <a:solidFill>
              <a:schemeClr val="l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1" name="Symbol zastępczy zawartości 4">
            <a:extLst>
              <a:ext uri="{FF2B5EF4-FFF2-40B4-BE49-F238E27FC236}">
                <a16:creationId xmlns:a16="http://schemas.microsoft.com/office/drawing/2014/main" id="{669B645C-AD53-C24E-85DA-DCA01C06ABA4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691040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34" name="Tytuł 1">
            <a:extLst>
              <a:ext uri="{FF2B5EF4-FFF2-40B4-BE49-F238E27FC236}">
                <a16:creationId xmlns:a16="http://schemas.microsoft.com/office/drawing/2014/main" id="{26E57AA5-18FD-F349-8834-ED4424282C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2" y="1515736"/>
            <a:ext cx="4604569" cy="1800437"/>
          </a:xfrm>
        </p:spPr>
        <p:txBody>
          <a:bodyPr lIns="0"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6" name="Symbol zastępczy tekstu 24">
            <a:extLst>
              <a:ext uri="{FF2B5EF4-FFF2-40B4-BE49-F238E27FC236}">
                <a16:creationId xmlns:a16="http://schemas.microsoft.com/office/drawing/2014/main" id="{E6F06524-CA7B-4C44-A1E4-71A5987F4BD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3675976"/>
            <a:ext cx="4608511" cy="2345312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0" name="Elipsa 22">
            <a:extLst>
              <a:ext uri="{FF2B5EF4-FFF2-40B4-BE49-F238E27FC236}">
                <a16:creationId xmlns:a16="http://schemas.microsoft.com/office/drawing/2014/main" id="{B5A814EC-5CC8-6F42-ABB0-0C7FCA85DD0C}"/>
              </a:ext>
            </a:extLst>
          </p:cNvPr>
          <p:cNvSpPr/>
          <p:nvPr userDrawn="1"/>
        </p:nvSpPr>
        <p:spPr>
          <a:xfrm>
            <a:off x="2403340" y="564836"/>
            <a:ext cx="713059" cy="713061"/>
          </a:xfrm>
          <a:prstGeom prst="ellipse">
            <a:avLst/>
          </a:prstGeom>
          <a:gradFill>
            <a:gsLst>
              <a:gs pos="0">
                <a:schemeClr val="tx2">
                  <a:alpha val="15000"/>
                </a:schemeClr>
              </a:gs>
              <a:gs pos="25000">
                <a:schemeClr val="tx2">
                  <a:alpha val="15000"/>
                </a:schemeClr>
              </a:gs>
              <a:gs pos="99000">
                <a:schemeClr val="tx2">
                  <a:alpha val="15000"/>
                </a:scheme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21" name="Symbol zastępczy zawartości 4">
            <a:extLst>
              <a:ext uri="{FF2B5EF4-FFF2-40B4-BE49-F238E27FC236}">
                <a16:creationId xmlns:a16="http://schemas.microsoft.com/office/drawing/2014/main" id="{69F99AF4-1226-4041-857E-9DBFDA081084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2551811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22" name="Elipsa 22">
            <a:extLst>
              <a:ext uri="{FF2B5EF4-FFF2-40B4-BE49-F238E27FC236}">
                <a16:creationId xmlns:a16="http://schemas.microsoft.com/office/drawing/2014/main" id="{E0F55750-AA79-2A4A-A306-A6F83AF1DC8C}"/>
              </a:ext>
            </a:extLst>
          </p:cNvPr>
          <p:cNvSpPr/>
          <p:nvPr userDrawn="1"/>
        </p:nvSpPr>
        <p:spPr>
          <a:xfrm>
            <a:off x="3225371" y="564836"/>
            <a:ext cx="713059" cy="713061"/>
          </a:xfrm>
          <a:prstGeom prst="ellipse">
            <a:avLst/>
          </a:prstGeom>
          <a:gradFill>
            <a:gsLst>
              <a:gs pos="0">
                <a:schemeClr val="tx2">
                  <a:alpha val="15000"/>
                </a:schemeClr>
              </a:gs>
              <a:gs pos="25000">
                <a:schemeClr val="tx2">
                  <a:alpha val="15000"/>
                </a:schemeClr>
              </a:gs>
              <a:gs pos="99000">
                <a:schemeClr val="tx2">
                  <a:alpha val="15000"/>
                </a:scheme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23" name="Symbol zastępczy zawartości 4">
            <a:extLst>
              <a:ext uri="{FF2B5EF4-FFF2-40B4-BE49-F238E27FC236}">
                <a16:creationId xmlns:a16="http://schemas.microsoft.com/office/drawing/2014/main" id="{14D72E32-A223-8E47-8C15-2E716AED832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3373842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15" name="Symbol zastępczy obrazu 14">
            <a:extLst>
              <a:ext uri="{FF2B5EF4-FFF2-40B4-BE49-F238E27FC236}">
                <a16:creationId xmlns:a16="http://schemas.microsoft.com/office/drawing/2014/main" id="{34F03326-0D88-5943-B189-95B09D2EE91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80113" y="0"/>
            <a:ext cx="6211888" cy="6858000"/>
          </a:xfrm>
          <a:custGeom>
            <a:avLst/>
            <a:gdLst>
              <a:gd name="connsiteX0" fmla="*/ 895279 w 6211888"/>
              <a:gd name="connsiteY0" fmla="*/ 0 h 6858000"/>
              <a:gd name="connsiteX1" fmla="*/ 6211888 w 6211888"/>
              <a:gd name="connsiteY1" fmla="*/ 0 h 6858000"/>
              <a:gd name="connsiteX2" fmla="*/ 6211888 w 6211888"/>
              <a:gd name="connsiteY2" fmla="*/ 6858000 h 6858000"/>
              <a:gd name="connsiteX3" fmla="*/ 0 w 6211888"/>
              <a:gd name="connsiteY3" fmla="*/ 6858000 h 6858000"/>
              <a:gd name="connsiteX4" fmla="*/ 0 w 6211888"/>
              <a:gd name="connsiteY4" fmla="*/ 796301 h 6858000"/>
              <a:gd name="connsiteX5" fmla="*/ 26898 w 6211888"/>
              <a:gd name="connsiteY5" fmla="*/ 655533 h 6858000"/>
              <a:gd name="connsiteX6" fmla="*/ 803009 w 6211888"/>
              <a:gd name="connsiteY6" fmla="*/ 46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11888" h="6858000">
                <a:moveTo>
                  <a:pt x="895279" y="0"/>
                </a:moveTo>
                <a:lnTo>
                  <a:pt x="6211888" y="0"/>
                </a:lnTo>
                <a:lnTo>
                  <a:pt x="6211888" y="6858000"/>
                </a:lnTo>
                <a:lnTo>
                  <a:pt x="0" y="6858000"/>
                </a:lnTo>
                <a:lnTo>
                  <a:pt x="0" y="796301"/>
                </a:lnTo>
                <a:lnTo>
                  <a:pt x="26898" y="655533"/>
                </a:lnTo>
                <a:cubicBezTo>
                  <a:pt x="126252" y="305703"/>
                  <a:pt x="431292" y="42409"/>
                  <a:pt x="803009" y="4659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cxnSp>
        <p:nvCxnSpPr>
          <p:cNvPr id="2" name="Łącznik prosty 1">
            <a:extLst>
              <a:ext uri="{FF2B5EF4-FFF2-40B4-BE49-F238E27FC236}">
                <a16:creationId xmlns:a16="http://schemas.microsoft.com/office/drawing/2014/main" id="{6B0C7C97-8275-919B-4090-F0E1887BC35C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347374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1914910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ep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Elipsa 22">
            <a:extLst>
              <a:ext uri="{FF2B5EF4-FFF2-40B4-BE49-F238E27FC236}">
                <a16:creationId xmlns:a16="http://schemas.microsoft.com/office/drawing/2014/main" id="{1A3238D0-0410-7841-A3AB-B2B4CB4A5568}"/>
              </a:ext>
            </a:extLst>
          </p:cNvPr>
          <p:cNvSpPr/>
          <p:nvPr userDrawn="1"/>
        </p:nvSpPr>
        <p:spPr>
          <a:xfrm>
            <a:off x="681039" y="564836"/>
            <a:ext cx="713059" cy="713061"/>
          </a:xfrm>
          <a:prstGeom prst="ellipse">
            <a:avLst/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29" name="Symbol zastępczy zawartości 4">
            <a:extLst>
              <a:ext uri="{FF2B5EF4-FFF2-40B4-BE49-F238E27FC236}">
                <a16:creationId xmlns:a16="http://schemas.microsoft.com/office/drawing/2014/main" id="{7E12A216-B003-BD4F-90E2-0C975757B621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829510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30" name="Elipsa 22">
            <a:extLst>
              <a:ext uri="{FF2B5EF4-FFF2-40B4-BE49-F238E27FC236}">
                <a16:creationId xmlns:a16="http://schemas.microsoft.com/office/drawing/2014/main" id="{520A3783-5A5E-6D41-B124-C1B370C979D9}"/>
              </a:ext>
            </a:extLst>
          </p:cNvPr>
          <p:cNvSpPr/>
          <p:nvPr userDrawn="1"/>
        </p:nvSpPr>
        <p:spPr>
          <a:xfrm>
            <a:off x="1542569" y="564836"/>
            <a:ext cx="713059" cy="713061"/>
          </a:xfrm>
          <a:prstGeom prst="ellipse">
            <a:avLst/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31" name="Symbol zastępczy zawartości 4">
            <a:extLst>
              <a:ext uri="{FF2B5EF4-FFF2-40B4-BE49-F238E27FC236}">
                <a16:creationId xmlns:a16="http://schemas.microsoft.com/office/drawing/2014/main" id="{669B645C-AD53-C24E-85DA-DCA01C06ABA4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691040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34" name="Tytuł 1">
            <a:extLst>
              <a:ext uri="{FF2B5EF4-FFF2-40B4-BE49-F238E27FC236}">
                <a16:creationId xmlns:a16="http://schemas.microsoft.com/office/drawing/2014/main" id="{26E57AA5-18FD-F349-8834-ED4424282C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2" y="1515736"/>
            <a:ext cx="4604569" cy="1800437"/>
          </a:xfrm>
        </p:spPr>
        <p:txBody>
          <a:bodyPr lIns="0"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35" name="Łącznik prosty 34">
            <a:extLst>
              <a:ext uri="{FF2B5EF4-FFF2-40B4-BE49-F238E27FC236}">
                <a16:creationId xmlns:a16="http://schemas.microsoft.com/office/drawing/2014/main" id="{0FD1F715-5E73-AD43-99CD-C45B40DEA156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347374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Symbol zastępczy tekstu 24">
            <a:extLst>
              <a:ext uri="{FF2B5EF4-FFF2-40B4-BE49-F238E27FC236}">
                <a16:creationId xmlns:a16="http://schemas.microsoft.com/office/drawing/2014/main" id="{E6F06524-CA7B-4C44-A1E4-71A5987F4BD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3675976"/>
            <a:ext cx="4608511" cy="2345312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0" name="Elipsa 22">
            <a:extLst>
              <a:ext uri="{FF2B5EF4-FFF2-40B4-BE49-F238E27FC236}">
                <a16:creationId xmlns:a16="http://schemas.microsoft.com/office/drawing/2014/main" id="{B5A814EC-5CC8-6F42-ABB0-0C7FCA85DD0C}"/>
              </a:ext>
            </a:extLst>
          </p:cNvPr>
          <p:cNvSpPr/>
          <p:nvPr userDrawn="1"/>
        </p:nvSpPr>
        <p:spPr>
          <a:xfrm>
            <a:off x="2403340" y="564836"/>
            <a:ext cx="713059" cy="713061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Symbol zastępczy zawartości 4">
            <a:extLst>
              <a:ext uri="{FF2B5EF4-FFF2-40B4-BE49-F238E27FC236}">
                <a16:creationId xmlns:a16="http://schemas.microsoft.com/office/drawing/2014/main" id="{69F99AF4-1226-4041-857E-9DBFDA081084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2551811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22" name="Elipsa 22">
            <a:extLst>
              <a:ext uri="{FF2B5EF4-FFF2-40B4-BE49-F238E27FC236}">
                <a16:creationId xmlns:a16="http://schemas.microsoft.com/office/drawing/2014/main" id="{E0F55750-AA79-2A4A-A306-A6F83AF1DC8C}"/>
              </a:ext>
            </a:extLst>
          </p:cNvPr>
          <p:cNvSpPr/>
          <p:nvPr userDrawn="1"/>
        </p:nvSpPr>
        <p:spPr>
          <a:xfrm>
            <a:off x="3225371" y="564836"/>
            <a:ext cx="713059" cy="713061"/>
          </a:xfrm>
          <a:prstGeom prst="ellipse">
            <a:avLst/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23" name="Symbol zastępczy zawartości 4">
            <a:extLst>
              <a:ext uri="{FF2B5EF4-FFF2-40B4-BE49-F238E27FC236}">
                <a16:creationId xmlns:a16="http://schemas.microsoft.com/office/drawing/2014/main" id="{14D72E32-A223-8E47-8C15-2E716AED832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3373842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15" name="Symbol zastępczy obrazu 14">
            <a:extLst>
              <a:ext uri="{FF2B5EF4-FFF2-40B4-BE49-F238E27FC236}">
                <a16:creationId xmlns:a16="http://schemas.microsoft.com/office/drawing/2014/main" id="{B350E182-C4CB-4643-8BE1-7DD824AD498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80113" y="0"/>
            <a:ext cx="6211888" cy="6858000"/>
          </a:xfrm>
          <a:custGeom>
            <a:avLst/>
            <a:gdLst>
              <a:gd name="connsiteX0" fmla="*/ 895279 w 6211888"/>
              <a:gd name="connsiteY0" fmla="*/ 0 h 6858000"/>
              <a:gd name="connsiteX1" fmla="*/ 6211888 w 6211888"/>
              <a:gd name="connsiteY1" fmla="*/ 0 h 6858000"/>
              <a:gd name="connsiteX2" fmla="*/ 6211888 w 6211888"/>
              <a:gd name="connsiteY2" fmla="*/ 6858000 h 6858000"/>
              <a:gd name="connsiteX3" fmla="*/ 0 w 6211888"/>
              <a:gd name="connsiteY3" fmla="*/ 6858000 h 6858000"/>
              <a:gd name="connsiteX4" fmla="*/ 0 w 6211888"/>
              <a:gd name="connsiteY4" fmla="*/ 796301 h 6858000"/>
              <a:gd name="connsiteX5" fmla="*/ 26898 w 6211888"/>
              <a:gd name="connsiteY5" fmla="*/ 655533 h 6858000"/>
              <a:gd name="connsiteX6" fmla="*/ 803009 w 6211888"/>
              <a:gd name="connsiteY6" fmla="*/ 46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11888" h="6858000">
                <a:moveTo>
                  <a:pt x="895279" y="0"/>
                </a:moveTo>
                <a:lnTo>
                  <a:pt x="6211888" y="0"/>
                </a:lnTo>
                <a:lnTo>
                  <a:pt x="6211888" y="6858000"/>
                </a:lnTo>
                <a:lnTo>
                  <a:pt x="0" y="6858000"/>
                </a:lnTo>
                <a:lnTo>
                  <a:pt x="0" y="796301"/>
                </a:lnTo>
                <a:lnTo>
                  <a:pt x="26898" y="655533"/>
                </a:lnTo>
                <a:cubicBezTo>
                  <a:pt x="126252" y="305703"/>
                  <a:pt x="431292" y="42409"/>
                  <a:pt x="803009" y="4659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44327895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tep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Elipsa 22">
            <a:extLst>
              <a:ext uri="{FF2B5EF4-FFF2-40B4-BE49-F238E27FC236}">
                <a16:creationId xmlns:a16="http://schemas.microsoft.com/office/drawing/2014/main" id="{1A3238D0-0410-7841-A3AB-B2B4CB4A5568}"/>
              </a:ext>
            </a:extLst>
          </p:cNvPr>
          <p:cNvSpPr/>
          <p:nvPr userDrawn="1"/>
        </p:nvSpPr>
        <p:spPr>
          <a:xfrm>
            <a:off x="681039" y="564836"/>
            <a:ext cx="713059" cy="713061"/>
          </a:xfrm>
          <a:prstGeom prst="ellipse">
            <a:avLst/>
          </a:prstGeom>
          <a:gradFill>
            <a:gsLst>
              <a:gs pos="0">
                <a:schemeClr val="tx2">
                  <a:alpha val="15000"/>
                </a:schemeClr>
              </a:gs>
              <a:gs pos="26000">
                <a:schemeClr val="tx2">
                  <a:alpha val="15000"/>
                </a:schemeClr>
              </a:gs>
              <a:gs pos="100000">
                <a:schemeClr val="tx2">
                  <a:alpha val="15000"/>
                </a:scheme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29" name="Symbol zastępczy zawartości 4">
            <a:extLst>
              <a:ext uri="{FF2B5EF4-FFF2-40B4-BE49-F238E27FC236}">
                <a16:creationId xmlns:a16="http://schemas.microsoft.com/office/drawing/2014/main" id="{7E12A216-B003-BD4F-90E2-0C975757B621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829510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30" name="Elipsa 22">
            <a:extLst>
              <a:ext uri="{FF2B5EF4-FFF2-40B4-BE49-F238E27FC236}">
                <a16:creationId xmlns:a16="http://schemas.microsoft.com/office/drawing/2014/main" id="{520A3783-5A5E-6D41-B124-C1B370C979D9}"/>
              </a:ext>
            </a:extLst>
          </p:cNvPr>
          <p:cNvSpPr/>
          <p:nvPr userDrawn="1"/>
        </p:nvSpPr>
        <p:spPr>
          <a:xfrm>
            <a:off x="1542569" y="564836"/>
            <a:ext cx="713059" cy="713061"/>
          </a:xfrm>
          <a:prstGeom prst="ellipse">
            <a:avLst/>
          </a:prstGeom>
          <a:gradFill>
            <a:gsLst>
              <a:gs pos="0">
                <a:schemeClr val="tx2">
                  <a:alpha val="15000"/>
                </a:schemeClr>
              </a:gs>
              <a:gs pos="26000">
                <a:schemeClr val="tx2">
                  <a:alpha val="15000"/>
                </a:schemeClr>
              </a:gs>
              <a:gs pos="100000">
                <a:schemeClr val="tx2">
                  <a:alpha val="15000"/>
                </a:scheme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31" name="Symbol zastępczy zawartości 4">
            <a:extLst>
              <a:ext uri="{FF2B5EF4-FFF2-40B4-BE49-F238E27FC236}">
                <a16:creationId xmlns:a16="http://schemas.microsoft.com/office/drawing/2014/main" id="{669B645C-AD53-C24E-85DA-DCA01C06ABA4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691040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34" name="Tytuł 1">
            <a:extLst>
              <a:ext uri="{FF2B5EF4-FFF2-40B4-BE49-F238E27FC236}">
                <a16:creationId xmlns:a16="http://schemas.microsoft.com/office/drawing/2014/main" id="{26E57AA5-18FD-F349-8834-ED4424282C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2" y="1515736"/>
            <a:ext cx="4604569" cy="1800437"/>
          </a:xfrm>
        </p:spPr>
        <p:txBody>
          <a:bodyPr lIns="0"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6" name="Symbol zastępczy tekstu 24">
            <a:extLst>
              <a:ext uri="{FF2B5EF4-FFF2-40B4-BE49-F238E27FC236}">
                <a16:creationId xmlns:a16="http://schemas.microsoft.com/office/drawing/2014/main" id="{E6F06524-CA7B-4C44-A1E4-71A5987F4BD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3675976"/>
            <a:ext cx="4608511" cy="2345312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0" name="Elipsa 22">
            <a:extLst>
              <a:ext uri="{FF2B5EF4-FFF2-40B4-BE49-F238E27FC236}">
                <a16:creationId xmlns:a16="http://schemas.microsoft.com/office/drawing/2014/main" id="{B5A814EC-5CC8-6F42-ABB0-0C7FCA85DD0C}"/>
              </a:ext>
            </a:extLst>
          </p:cNvPr>
          <p:cNvSpPr/>
          <p:nvPr userDrawn="1"/>
        </p:nvSpPr>
        <p:spPr>
          <a:xfrm>
            <a:off x="2403340" y="564836"/>
            <a:ext cx="713059" cy="713061"/>
          </a:xfrm>
          <a:prstGeom prst="ellipse">
            <a:avLst/>
          </a:prstGeom>
          <a:noFill/>
          <a:ln w="12700">
            <a:solidFill>
              <a:schemeClr val="l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Symbol zastępczy zawartości 4">
            <a:extLst>
              <a:ext uri="{FF2B5EF4-FFF2-40B4-BE49-F238E27FC236}">
                <a16:creationId xmlns:a16="http://schemas.microsoft.com/office/drawing/2014/main" id="{69F99AF4-1226-4041-857E-9DBFDA081084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2551811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22" name="Elipsa 22">
            <a:extLst>
              <a:ext uri="{FF2B5EF4-FFF2-40B4-BE49-F238E27FC236}">
                <a16:creationId xmlns:a16="http://schemas.microsoft.com/office/drawing/2014/main" id="{E0F55750-AA79-2A4A-A306-A6F83AF1DC8C}"/>
              </a:ext>
            </a:extLst>
          </p:cNvPr>
          <p:cNvSpPr/>
          <p:nvPr userDrawn="1"/>
        </p:nvSpPr>
        <p:spPr>
          <a:xfrm>
            <a:off x="3225371" y="564836"/>
            <a:ext cx="713059" cy="713061"/>
          </a:xfrm>
          <a:prstGeom prst="ellipse">
            <a:avLst/>
          </a:prstGeom>
          <a:gradFill>
            <a:gsLst>
              <a:gs pos="0">
                <a:schemeClr val="tx2">
                  <a:alpha val="15000"/>
                </a:schemeClr>
              </a:gs>
              <a:gs pos="26000">
                <a:schemeClr val="tx2">
                  <a:alpha val="15000"/>
                </a:schemeClr>
              </a:gs>
              <a:gs pos="100000">
                <a:schemeClr val="tx2">
                  <a:alpha val="15000"/>
                </a:scheme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23" name="Symbol zastępczy zawartości 4">
            <a:extLst>
              <a:ext uri="{FF2B5EF4-FFF2-40B4-BE49-F238E27FC236}">
                <a16:creationId xmlns:a16="http://schemas.microsoft.com/office/drawing/2014/main" id="{14D72E32-A223-8E47-8C15-2E716AED832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3373842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15" name="Symbol zastępczy obrazu 14">
            <a:extLst>
              <a:ext uri="{FF2B5EF4-FFF2-40B4-BE49-F238E27FC236}">
                <a16:creationId xmlns:a16="http://schemas.microsoft.com/office/drawing/2014/main" id="{B350E182-C4CB-4643-8BE1-7DD824AD498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80113" y="0"/>
            <a:ext cx="6211888" cy="6858000"/>
          </a:xfrm>
          <a:custGeom>
            <a:avLst/>
            <a:gdLst>
              <a:gd name="connsiteX0" fmla="*/ 895279 w 6211888"/>
              <a:gd name="connsiteY0" fmla="*/ 0 h 6858000"/>
              <a:gd name="connsiteX1" fmla="*/ 6211888 w 6211888"/>
              <a:gd name="connsiteY1" fmla="*/ 0 h 6858000"/>
              <a:gd name="connsiteX2" fmla="*/ 6211888 w 6211888"/>
              <a:gd name="connsiteY2" fmla="*/ 6858000 h 6858000"/>
              <a:gd name="connsiteX3" fmla="*/ 0 w 6211888"/>
              <a:gd name="connsiteY3" fmla="*/ 6858000 h 6858000"/>
              <a:gd name="connsiteX4" fmla="*/ 0 w 6211888"/>
              <a:gd name="connsiteY4" fmla="*/ 796301 h 6858000"/>
              <a:gd name="connsiteX5" fmla="*/ 26898 w 6211888"/>
              <a:gd name="connsiteY5" fmla="*/ 655533 h 6858000"/>
              <a:gd name="connsiteX6" fmla="*/ 803009 w 6211888"/>
              <a:gd name="connsiteY6" fmla="*/ 46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11888" h="6858000">
                <a:moveTo>
                  <a:pt x="895279" y="0"/>
                </a:moveTo>
                <a:lnTo>
                  <a:pt x="6211888" y="0"/>
                </a:lnTo>
                <a:lnTo>
                  <a:pt x="6211888" y="6858000"/>
                </a:lnTo>
                <a:lnTo>
                  <a:pt x="0" y="6858000"/>
                </a:lnTo>
                <a:lnTo>
                  <a:pt x="0" y="796301"/>
                </a:lnTo>
                <a:lnTo>
                  <a:pt x="26898" y="655533"/>
                </a:lnTo>
                <a:cubicBezTo>
                  <a:pt x="126252" y="305703"/>
                  <a:pt x="431292" y="42409"/>
                  <a:pt x="803009" y="4659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cxnSp>
        <p:nvCxnSpPr>
          <p:cNvPr id="2" name="Łącznik prosty 1">
            <a:extLst>
              <a:ext uri="{FF2B5EF4-FFF2-40B4-BE49-F238E27FC236}">
                <a16:creationId xmlns:a16="http://schemas.microsoft.com/office/drawing/2014/main" id="{4E122D4B-F8B3-1F2F-9095-344CF230F521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347374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91251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Text Right S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4608511" cy="1124980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1039" y="6356350"/>
            <a:ext cx="576261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BAFCE026-4EF2-3844-BB84-6450150A56FE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Symbol zastępczy tekstu 24">
            <a:extLst>
              <a:ext uri="{FF2B5EF4-FFF2-40B4-BE49-F238E27FC236}">
                <a16:creationId xmlns:a16="http://schemas.microsoft.com/office/drawing/2014/main" id="{46249A0E-5D97-AF42-9D90-02DD7126D46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19738" y="548680"/>
            <a:ext cx="5991225" cy="5544145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4" name="Symbol zastępczy wykresu 8">
            <a:extLst>
              <a:ext uri="{FF2B5EF4-FFF2-40B4-BE49-F238E27FC236}">
                <a16:creationId xmlns:a16="http://schemas.microsoft.com/office/drawing/2014/main" id="{718F785D-27E7-714D-BE51-2440DB9BFE99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81039" y="1484784"/>
            <a:ext cx="4608512" cy="4608041"/>
          </a:xfrm>
        </p:spPr>
        <p:txBody>
          <a:bodyPr tIns="756000" anchor="ctr">
            <a:normAutofit/>
          </a:bodyPr>
          <a:lstStyle>
            <a:lvl1pPr marL="0" indent="0" algn="ctr"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chart</a:t>
            </a:r>
          </a:p>
        </p:txBody>
      </p:sp>
    </p:spTree>
    <p:extLst>
      <p:ext uri="{BB962C8B-B14F-4D97-AF65-F5344CB8AC3E}">
        <p14:creationId xmlns:p14="http://schemas.microsoft.com/office/powerpoint/2010/main" val="3673649077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ep 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Elipsa 22">
            <a:extLst>
              <a:ext uri="{FF2B5EF4-FFF2-40B4-BE49-F238E27FC236}">
                <a16:creationId xmlns:a16="http://schemas.microsoft.com/office/drawing/2014/main" id="{1A3238D0-0410-7841-A3AB-B2B4CB4A5568}"/>
              </a:ext>
            </a:extLst>
          </p:cNvPr>
          <p:cNvSpPr/>
          <p:nvPr userDrawn="1"/>
        </p:nvSpPr>
        <p:spPr>
          <a:xfrm>
            <a:off x="681039" y="564836"/>
            <a:ext cx="713059" cy="713061"/>
          </a:xfrm>
          <a:prstGeom prst="ellipse">
            <a:avLst/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29" name="Symbol zastępczy zawartości 4">
            <a:extLst>
              <a:ext uri="{FF2B5EF4-FFF2-40B4-BE49-F238E27FC236}">
                <a16:creationId xmlns:a16="http://schemas.microsoft.com/office/drawing/2014/main" id="{7E12A216-B003-BD4F-90E2-0C975757B621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829510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30" name="Elipsa 22">
            <a:extLst>
              <a:ext uri="{FF2B5EF4-FFF2-40B4-BE49-F238E27FC236}">
                <a16:creationId xmlns:a16="http://schemas.microsoft.com/office/drawing/2014/main" id="{520A3783-5A5E-6D41-B124-C1B370C979D9}"/>
              </a:ext>
            </a:extLst>
          </p:cNvPr>
          <p:cNvSpPr/>
          <p:nvPr userDrawn="1"/>
        </p:nvSpPr>
        <p:spPr>
          <a:xfrm>
            <a:off x="1542569" y="564836"/>
            <a:ext cx="713059" cy="713061"/>
          </a:xfrm>
          <a:prstGeom prst="ellipse">
            <a:avLst/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31" name="Symbol zastępczy zawartości 4">
            <a:extLst>
              <a:ext uri="{FF2B5EF4-FFF2-40B4-BE49-F238E27FC236}">
                <a16:creationId xmlns:a16="http://schemas.microsoft.com/office/drawing/2014/main" id="{669B645C-AD53-C24E-85DA-DCA01C06ABA4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691040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34" name="Tytuł 1">
            <a:extLst>
              <a:ext uri="{FF2B5EF4-FFF2-40B4-BE49-F238E27FC236}">
                <a16:creationId xmlns:a16="http://schemas.microsoft.com/office/drawing/2014/main" id="{26E57AA5-18FD-F349-8834-ED4424282C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2" y="1515736"/>
            <a:ext cx="4604569" cy="1800437"/>
          </a:xfrm>
        </p:spPr>
        <p:txBody>
          <a:bodyPr lIns="0"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35" name="Łącznik prosty 34">
            <a:extLst>
              <a:ext uri="{FF2B5EF4-FFF2-40B4-BE49-F238E27FC236}">
                <a16:creationId xmlns:a16="http://schemas.microsoft.com/office/drawing/2014/main" id="{0FD1F715-5E73-AD43-99CD-C45B40DEA156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347374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Symbol zastępczy tekstu 24">
            <a:extLst>
              <a:ext uri="{FF2B5EF4-FFF2-40B4-BE49-F238E27FC236}">
                <a16:creationId xmlns:a16="http://schemas.microsoft.com/office/drawing/2014/main" id="{E6F06524-CA7B-4C44-A1E4-71A5987F4BD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3675976"/>
            <a:ext cx="4608511" cy="2345312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0" name="Elipsa 22">
            <a:extLst>
              <a:ext uri="{FF2B5EF4-FFF2-40B4-BE49-F238E27FC236}">
                <a16:creationId xmlns:a16="http://schemas.microsoft.com/office/drawing/2014/main" id="{B5A814EC-5CC8-6F42-ABB0-0C7FCA85DD0C}"/>
              </a:ext>
            </a:extLst>
          </p:cNvPr>
          <p:cNvSpPr/>
          <p:nvPr userDrawn="1"/>
        </p:nvSpPr>
        <p:spPr>
          <a:xfrm>
            <a:off x="2403340" y="564836"/>
            <a:ext cx="713059" cy="713061"/>
          </a:xfrm>
          <a:prstGeom prst="ellipse">
            <a:avLst/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21" name="Symbol zastępczy zawartości 4">
            <a:extLst>
              <a:ext uri="{FF2B5EF4-FFF2-40B4-BE49-F238E27FC236}">
                <a16:creationId xmlns:a16="http://schemas.microsoft.com/office/drawing/2014/main" id="{69F99AF4-1226-4041-857E-9DBFDA081084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2551811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22" name="Elipsa 22">
            <a:extLst>
              <a:ext uri="{FF2B5EF4-FFF2-40B4-BE49-F238E27FC236}">
                <a16:creationId xmlns:a16="http://schemas.microsoft.com/office/drawing/2014/main" id="{E0F55750-AA79-2A4A-A306-A6F83AF1DC8C}"/>
              </a:ext>
            </a:extLst>
          </p:cNvPr>
          <p:cNvSpPr/>
          <p:nvPr userDrawn="1"/>
        </p:nvSpPr>
        <p:spPr>
          <a:xfrm>
            <a:off x="3225371" y="564836"/>
            <a:ext cx="713059" cy="713061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Symbol zastępczy zawartości 4">
            <a:extLst>
              <a:ext uri="{FF2B5EF4-FFF2-40B4-BE49-F238E27FC236}">
                <a16:creationId xmlns:a16="http://schemas.microsoft.com/office/drawing/2014/main" id="{14D72E32-A223-8E47-8C15-2E716AED832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3373842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15" name="Symbol zastępczy obrazu 14">
            <a:extLst>
              <a:ext uri="{FF2B5EF4-FFF2-40B4-BE49-F238E27FC236}">
                <a16:creationId xmlns:a16="http://schemas.microsoft.com/office/drawing/2014/main" id="{987AFAFF-5641-B846-8F13-68DD2A25856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80113" y="0"/>
            <a:ext cx="6211888" cy="6858000"/>
          </a:xfrm>
          <a:custGeom>
            <a:avLst/>
            <a:gdLst>
              <a:gd name="connsiteX0" fmla="*/ 895279 w 6211888"/>
              <a:gd name="connsiteY0" fmla="*/ 0 h 6858000"/>
              <a:gd name="connsiteX1" fmla="*/ 6211888 w 6211888"/>
              <a:gd name="connsiteY1" fmla="*/ 0 h 6858000"/>
              <a:gd name="connsiteX2" fmla="*/ 6211888 w 6211888"/>
              <a:gd name="connsiteY2" fmla="*/ 6858000 h 6858000"/>
              <a:gd name="connsiteX3" fmla="*/ 0 w 6211888"/>
              <a:gd name="connsiteY3" fmla="*/ 6858000 h 6858000"/>
              <a:gd name="connsiteX4" fmla="*/ 0 w 6211888"/>
              <a:gd name="connsiteY4" fmla="*/ 796301 h 6858000"/>
              <a:gd name="connsiteX5" fmla="*/ 26898 w 6211888"/>
              <a:gd name="connsiteY5" fmla="*/ 655533 h 6858000"/>
              <a:gd name="connsiteX6" fmla="*/ 803009 w 6211888"/>
              <a:gd name="connsiteY6" fmla="*/ 46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11888" h="6858000">
                <a:moveTo>
                  <a:pt x="895279" y="0"/>
                </a:moveTo>
                <a:lnTo>
                  <a:pt x="6211888" y="0"/>
                </a:lnTo>
                <a:lnTo>
                  <a:pt x="6211888" y="6858000"/>
                </a:lnTo>
                <a:lnTo>
                  <a:pt x="0" y="6858000"/>
                </a:lnTo>
                <a:lnTo>
                  <a:pt x="0" y="796301"/>
                </a:lnTo>
                <a:lnTo>
                  <a:pt x="26898" y="655533"/>
                </a:lnTo>
                <a:cubicBezTo>
                  <a:pt x="126252" y="305703"/>
                  <a:pt x="431292" y="42409"/>
                  <a:pt x="803009" y="4659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287292372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tep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Elipsa 22">
            <a:extLst>
              <a:ext uri="{FF2B5EF4-FFF2-40B4-BE49-F238E27FC236}">
                <a16:creationId xmlns:a16="http://schemas.microsoft.com/office/drawing/2014/main" id="{1A3238D0-0410-7841-A3AB-B2B4CB4A5568}"/>
              </a:ext>
            </a:extLst>
          </p:cNvPr>
          <p:cNvSpPr/>
          <p:nvPr userDrawn="1"/>
        </p:nvSpPr>
        <p:spPr>
          <a:xfrm>
            <a:off x="681039" y="564836"/>
            <a:ext cx="713059" cy="713061"/>
          </a:xfrm>
          <a:prstGeom prst="ellipse">
            <a:avLst/>
          </a:prstGeom>
          <a:gradFill>
            <a:gsLst>
              <a:gs pos="0">
                <a:schemeClr val="tx2">
                  <a:alpha val="15000"/>
                </a:schemeClr>
              </a:gs>
              <a:gs pos="26000">
                <a:schemeClr val="tx2">
                  <a:alpha val="15000"/>
                </a:schemeClr>
              </a:gs>
              <a:gs pos="100000">
                <a:schemeClr val="tx2">
                  <a:alpha val="15000"/>
                </a:scheme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29" name="Symbol zastępczy zawartości 4">
            <a:extLst>
              <a:ext uri="{FF2B5EF4-FFF2-40B4-BE49-F238E27FC236}">
                <a16:creationId xmlns:a16="http://schemas.microsoft.com/office/drawing/2014/main" id="{7E12A216-B003-BD4F-90E2-0C975757B621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829510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30" name="Elipsa 22">
            <a:extLst>
              <a:ext uri="{FF2B5EF4-FFF2-40B4-BE49-F238E27FC236}">
                <a16:creationId xmlns:a16="http://schemas.microsoft.com/office/drawing/2014/main" id="{520A3783-5A5E-6D41-B124-C1B370C979D9}"/>
              </a:ext>
            </a:extLst>
          </p:cNvPr>
          <p:cNvSpPr/>
          <p:nvPr userDrawn="1"/>
        </p:nvSpPr>
        <p:spPr>
          <a:xfrm>
            <a:off x="1542569" y="564836"/>
            <a:ext cx="713059" cy="713061"/>
          </a:xfrm>
          <a:prstGeom prst="ellipse">
            <a:avLst/>
          </a:prstGeom>
          <a:gradFill>
            <a:gsLst>
              <a:gs pos="0">
                <a:schemeClr val="tx2">
                  <a:alpha val="15000"/>
                </a:schemeClr>
              </a:gs>
              <a:gs pos="26000">
                <a:schemeClr val="tx2">
                  <a:alpha val="15000"/>
                </a:schemeClr>
              </a:gs>
              <a:gs pos="100000">
                <a:schemeClr val="tx2">
                  <a:alpha val="15000"/>
                </a:scheme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31" name="Symbol zastępczy zawartości 4">
            <a:extLst>
              <a:ext uri="{FF2B5EF4-FFF2-40B4-BE49-F238E27FC236}">
                <a16:creationId xmlns:a16="http://schemas.microsoft.com/office/drawing/2014/main" id="{669B645C-AD53-C24E-85DA-DCA01C06ABA4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691040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34" name="Tytuł 1">
            <a:extLst>
              <a:ext uri="{FF2B5EF4-FFF2-40B4-BE49-F238E27FC236}">
                <a16:creationId xmlns:a16="http://schemas.microsoft.com/office/drawing/2014/main" id="{26E57AA5-18FD-F349-8834-ED4424282C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2" y="1515736"/>
            <a:ext cx="4604569" cy="1800437"/>
          </a:xfrm>
        </p:spPr>
        <p:txBody>
          <a:bodyPr lIns="0"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35" name="Łącznik prosty 34">
            <a:extLst>
              <a:ext uri="{FF2B5EF4-FFF2-40B4-BE49-F238E27FC236}">
                <a16:creationId xmlns:a16="http://schemas.microsoft.com/office/drawing/2014/main" id="{0FD1F715-5E73-AD43-99CD-C45B40DEA156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347374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Symbol zastępczy tekstu 24">
            <a:extLst>
              <a:ext uri="{FF2B5EF4-FFF2-40B4-BE49-F238E27FC236}">
                <a16:creationId xmlns:a16="http://schemas.microsoft.com/office/drawing/2014/main" id="{E6F06524-CA7B-4C44-A1E4-71A5987F4BD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3675976"/>
            <a:ext cx="4608511" cy="2345312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0" name="Elipsa 22">
            <a:extLst>
              <a:ext uri="{FF2B5EF4-FFF2-40B4-BE49-F238E27FC236}">
                <a16:creationId xmlns:a16="http://schemas.microsoft.com/office/drawing/2014/main" id="{B5A814EC-5CC8-6F42-ABB0-0C7FCA85DD0C}"/>
              </a:ext>
            </a:extLst>
          </p:cNvPr>
          <p:cNvSpPr/>
          <p:nvPr userDrawn="1"/>
        </p:nvSpPr>
        <p:spPr>
          <a:xfrm>
            <a:off x="2403340" y="564836"/>
            <a:ext cx="713059" cy="713061"/>
          </a:xfrm>
          <a:prstGeom prst="ellipse">
            <a:avLst/>
          </a:prstGeom>
          <a:gradFill>
            <a:gsLst>
              <a:gs pos="0">
                <a:schemeClr val="tx2">
                  <a:alpha val="15000"/>
                </a:schemeClr>
              </a:gs>
              <a:gs pos="26000">
                <a:schemeClr val="tx2">
                  <a:alpha val="15000"/>
                </a:schemeClr>
              </a:gs>
              <a:gs pos="100000">
                <a:schemeClr val="tx2">
                  <a:alpha val="15000"/>
                </a:scheme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lang="pl-PL" sz="1400" b="0" i="0" u="none" strike="noStrike" kern="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</a:endParaRPr>
          </a:p>
        </p:txBody>
      </p:sp>
      <p:sp>
        <p:nvSpPr>
          <p:cNvPr id="21" name="Symbol zastępczy zawartości 4">
            <a:extLst>
              <a:ext uri="{FF2B5EF4-FFF2-40B4-BE49-F238E27FC236}">
                <a16:creationId xmlns:a16="http://schemas.microsoft.com/office/drawing/2014/main" id="{69F99AF4-1226-4041-857E-9DBFDA081084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2551811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22" name="Elipsa 22">
            <a:extLst>
              <a:ext uri="{FF2B5EF4-FFF2-40B4-BE49-F238E27FC236}">
                <a16:creationId xmlns:a16="http://schemas.microsoft.com/office/drawing/2014/main" id="{E0F55750-AA79-2A4A-A306-A6F83AF1DC8C}"/>
              </a:ext>
            </a:extLst>
          </p:cNvPr>
          <p:cNvSpPr/>
          <p:nvPr userDrawn="1"/>
        </p:nvSpPr>
        <p:spPr>
          <a:xfrm>
            <a:off x="3225371" y="564836"/>
            <a:ext cx="713059" cy="713061"/>
          </a:xfrm>
          <a:prstGeom prst="ellipse">
            <a:avLst/>
          </a:prstGeom>
          <a:noFill/>
          <a:ln w="12700">
            <a:solidFill>
              <a:schemeClr val="l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Symbol zastępczy zawartości 4">
            <a:extLst>
              <a:ext uri="{FF2B5EF4-FFF2-40B4-BE49-F238E27FC236}">
                <a16:creationId xmlns:a16="http://schemas.microsoft.com/office/drawing/2014/main" id="{14D72E32-A223-8E47-8C15-2E716AED832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3373842" y="711892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15" name="Symbol zastępczy obrazu 14">
            <a:extLst>
              <a:ext uri="{FF2B5EF4-FFF2-40B4-BE49-F238E27FC236}">
                <a16:creationId xmlns:a16="http://schemas.microsoft.com/office/drawing/2014/main" id="{987AFAFF-5641-B846-8F13-68DD2A25856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80113" y="0"/>
            <a:ext cx="6211888" cy="6858000"/>
          </a:xfrm>
          <a:custGeom>
            <a:avLst/>
            <a:gdLst>
              <a:gd name="connsiteX0" fmla="*/ 895279 w 6211888"/>
              <a:gd name="connsiteY0" fmla="*/ 0 h 6858000"/>
              <a:gd name="connsiteX1" fmla="*/ 6211888 w 6211888"/>
              <a:gd name="connsiteY1" fmla="*/ 0 h 6858000"/>
              <a:gd name="connsiteX2" fmla="*/ 6211888 w 6211888"/>
              <a:gd name="connsiteY2" fmla="*/ 6858000 h 6858000"/>
              <a:gd name="connsiteX3" fmla="*/ 0 w 6211888"/>
              <a:gd name="connsiteY3" fmla="*/ 6858000 h 6858000"/>
              <a:gd name="connsiteX4" fmla="*/ 0 w 6211888"/>
              <a:gd name="connsiteY4" fmla="*/ 796301 h 6858000"/>
              <a:gd name="connsiteX5" fmla="*/ 26898 w 6211888"/>
              <a:gd name="connsiteY5" fmla="*/ 655533 h 6858000"/>
              <a:gd name="connsiteX6" fmla="*/ 803009 w 6211888"/>
              <a:gd name="connsiteY6" fmla="*/ 46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11888" h="6858000">
                <a:moveTo>
                  <a:pt x="895279" y="0"/>
                </a:moveTo>
                <a:lnTo>
                  <a:pt x="6211888" y="0"/>
                </a:lnTo>
                <a:lnTo>
                  <a:pt x="6211888" y="6858000"/>
                </a:lnTo>
                <a:lnTo>
                  <a:pt x="0" y="6858000"/>
                </a:lnTo>
                <a:lnTo>
                  <a:pt x="0" y="796301"/>
                </a:lnTo>
                <a:lnTo>
                  <a:pt x="26898" y="655533"/>
                </a:lnTo>
                <a:cubicBezTo>
                  <a:pt x="126252" y="305703"/>
                  <a:pt x="431292" y="42409"/>
                  <a:pt x="803009" y="4659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784400503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1831" y="2356999"/>
            <a:ext cx="3225007" cy="2684992"/>
          </a:xfrm>
        </p:spPr>
        <p:txBody>
          <a:bodyPr anchor="b">
            <a:normAutofit/>
          </a:bodyPr>
          <a:lstStyle>
            <a:lvl1pPr>
              <a:defRPr lang="pl-PL" sz="3600" b="1" kern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81831" y="5157192"/>
            <a:ext cx="3225007" cy="1411974"/>
          </a:xfrm>
        </p:spPr>
        <p:txBody>
          <a:bodyPr/>
          <a:lstStyle>
            <a:lvl1pPr marL="0" indent="0">
              <a:buNone/>
              <a:defRPr lang="pl-PL" sz="1800" b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Just click two times on </a:t>
            </a:r>
            <a:br>
              <a:rPr lang="en-US" dirty="0"/>
            </a:br>
            <a:r>
              <a:rPr lang="en-US" dirty="0"/>
              <a:t>a particular country </a:t>
            </a:r>
            <a:br>
              <a:rPr lang="pl-PL" dirty="0"/>
            </a:br>
            <a:r>
              <a:rPr lang="en-US" dirty="0"/>
              <a:t>to 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78223889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vent">
    <p:bg>
      <p:bgPr>
        <a:pattFill prst="pct5">
          <a:fgClr>
            <a:schemeClr val="tx2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>
            <a:extLst>
              <a:ext uri="{FF2B5EF4-FFF2-40B4-BE49-F238E27FC236}">
                <a16:creationId xmlns:a16="http://schemas.microsoft.com/office/drawing/2014/main" id="{C9EC0769-B751-4CD7-9999-E9931D746BA6}"/>
              </a:ext>
            </a:extLst>
          </p:cNvPr>
          <p:cNvSpPr/>
          <p:nvPr userDrawn="1"/>
        </p:nvSpPr>
        <p:spPr>
          <a:xfrm>
            <a:off x="0" y="-5277"/>
            <a:ext cx="12192000" cy="6879624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B1E0711-AACA-460E-A60E-886C9FC0A4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81237" y="2780928"/>
            <a:ext cx="3916361" cy="2558090"/>
          </a:xfrm>
        </p:spPr>
        <p:txBody>
          <a:bodyPr anchor="t">
            <a:normAutofit/>
          </a:bodyPr>
          <a:lstStyle>
            <a:lvl1pPr>
              <a:defRPr lang="pl-PL" sz="3600" b="1" kern="1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7" name="Symbol zastępczy tekstu 24">
            <a:extLst>
              <a:ext uri="{FF2B5EF4-FFF2-40B4-BE49-F238E27FC236}">
                <a16:creationId xmlns:a16="http://schemas.microsoft.com/office/drawing/2014/main" id="{B55D1300-71E8-A44E-86CF-B92134A06CD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19738" y="2780928"/>
            <a:ext cx="5991225" cy="255809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3600">
                <a:solidFill>
                  <a:schemeClr val="bg2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45086F9F-7A0E-6987-BE88-BF8A02DEA06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16483014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vent Alternative"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7255505A-9832-A242-98BE-F80964A20B1D}"/>
              </a:ext>
            </a:extLst>
          </p:cNvPr>
          <p:cNvSpPr/>
          <p:nvPr userDrawn="1"/>
        </p:nvSpPr>
        <p:spPr>
          <a:xfrm>
            <a:off x="1373188" y="0"/>
            <a:ext cx="5299075" cy="6858000"/>
          </a:xfrm>
          <a:prstGeom prst="rect">
            <a:avLst/>
          </a:prstGeom>
          <a:solidFill>
            <a:schemeClr val="tx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63750" y="476671"/>
            <a:ext cx="3916363" cy="1324959"/>
          </a:xfrm>
        </p:spPr>
        <p:txBody>
          <a:bodyPr anchor="b"/>
          <a:lstStyle>
            <a:lvl1pPr>
              <a:defRPr lang="pl-PL" sz="3600" b="1" kern="1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063750" y="1916832"/>
            <a:ext cx="3916363" cy="4248472"/>
          </a:xfrm>
        </p:spPr>
        <p:txBody>
          <a:bodyPr>
            <a:normAutofit/>
          </a:bodyPr>
          <a:lstStyle>
            <a:lvl1pPr marL="0" indent="0">
              <a:buClr>
                <a:schemeClr val="accent1"/>
              </a:buClr>
              <a:buFont typeface="Wingdings" pitchFamily="2" charset="2"/>
              <a:buNone/>
              <a:defRPr lang="pl-PL" sz="2400" b="0" kern="120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F4697E60-7BB2-4998-FD1C-588EA8C988F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6403352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Event Alternative"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7255505A-9832-A242-98BE-F80964A20B1D}"/>
              </a:ext>
            </a:extLst>
          </p:cNvPr>
          <p:cNvSpPr/>
          <p:nvPr userDrawn="1"/>
        </p:nvSpPr>
        <p:spPr>
          <a:xfrm>
            <a:off x="1373188" y="0"/>
            <a:ext cx="5299075" cy="6858000"/>
          </a:xfrm>
          <a:prstGeom prst="rect">
            <a:avLst/>
          </a:prstGeom>
          <a:solidFill>
            <a:schemeClr val="accent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63750" y="476671"/>
            <a:ext cx="3916363" cy="1324959"/>
          </a:xfrm>
        </p:spPr>
        <p:txBody>
          <a:bodyPr anchor="b"/>
          <a:lstStyle>
            <a:lvl1pPr>
              <a:defRPr lang="pl-PL" sz="3600" b="1" kern="1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063750" y="1916832"/>
            <a:ext cx="3916363" cy="4248472"/>
          </a:xfrm>
        </p:spPr>
        <p:txBody>
          <a:bodyPr>
            <a:normAutofit/>
          </a:bodyPr>
          <a:lstStyle>
            <a:lvl1pPr marL="0" indent="0">
              <a:buClr>
                <a:schemeClr val="accent1"/>
              </a:buClr>
              <a:buFont typeface="Wingdings" pitchFamily="2" charset="2"/>
              <a:buNone/>
              <a:defRPr lang="pl-PL" sz="2400" b="0" kern="120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032D0D9F-8650-63A2-0BD5-649B4ACF56A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45277430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5991224" cy="1124980"/>
          </a:xfrm>
        </p:spPr>
        <p:txBody>
          <a:bodyPr lIns="0"/>
          <a:lstStyle>
            <a:lvl1pPr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8" name="Symbol zastępczy tekstu 27">
            <a:extLst>
              <a:ext uri="{FF2B5EF4-FFF2-40B4-BE49-F238E27FC236}">
                <a16:creationId xmlns:a16="http://schemas.microsoft.com/office/drawing/2014/main" id="{4884832E-E4B8-4ADC-8A09-F226364D575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0564" y="2708921"/>
            <a:ext cx="3216274" cy="1008112"/>
          </a:xfrm>
        </p:spPr>
        <p:txBody>
          <a:bodyPr anchor="t">
            <a:normAutofit/>
          </a:bodyPr>
          <a:lstStyle>
            <a:lvl1pPr marL="0" indent="0">
              <a:buNone/>
              <a:defRPr sz="24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7" name="Symbol zastępczy tekstu 17">
            <a:extLst>
              <a:ext uri="{FF2B5EF4-FFF2-40B4-BE49-F238E27FC236}">
                <a16:creationId xmlns:a16="http://schemas.microsoft.com/office/drawing/2014/main" id="{5374347F-A828-4E9C-8F59-D338BB11D0D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0564" y="1988839"/>
            <a:ext cx="3216274" cy="720081"/>
          </a:xfrm>
          <a:noFill/>
          <a:effectLst/>
        </p:spPr>
        <p:txBody>
          <a:bodyPr vert="horz" lIns="0" tIns="0" rIns="0" bIns="0" rtlCol="0" anchor="ctr">
            <a:noAutofit/>
          </a:bodyPr>
          <a:lstStyle>
            <a:lvl1pPr marL="0" indent="0">
              <a:buNone/>
              <a:defRPr lang="pl-PL" sz="7200" cap="none" spc="0" dirty="0">
                <a:ln w="0"/>
                <a:solidFill>
                  <a:schemeClr val="tx2"/>
                </a:solidFill>
                <a:effectLst/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33" name="Symbol zastępczy tekstu 27">
            <a:extLst>
              <a:ext uri="{FF2B5EF4-FFF2-40B4-BE49-F238E27FC236}">
                <a16:creationId xmlns:a16="http://schemas.microsoft.com/office/drawing/2014/main" id="{94B9A322-670D-429A-AEF7-05FEA7FF4CA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7025" y="2708922"/>
            <a:ext cx="3216274" cy="1008112"/>
          </a:xfrm>
        </p:spPr>
        <p:txBody>
          <a:bodyPr anchor="t">
            <a:normAutofit/>
          </a:bodyPr>
          <a:lstStyle>
            <a:lvl1pPr marL="0" indent="0">
              <a:buNone/>
              <a:defRPr sz="24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4" name="Symbol zastępczy tekstu 17">
            <a:extLst>
              <a:ext uri="{FF2B5EF4-FFF2-40B4-BE49-F238E27FC236}">
                <a16:creationId xmlns:a16="http://schemas.microsoft.com/office/drawing/2014/main" id="{43C6ABEC-FA49-4D19-B0DD-362C1500E3F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37025" y="1988840"/>
            <a:ext cx="3216274" cy="720081"/>
          </a:xfrm>
          <a:noFill/>
          <a:effectLst/>
        </p:spPr>
        <p:txBody>
          <a:bodyPr vert="horz" lIns="0" tIns="0" rIns="0" bIns="0" rtlCol="0" anchor="ctr">
            <a:noAutofit/>
          </a:bodyPr>
          <a:lstStyle>
            <a:lvl1pPr marL="0" indent="0">
              <a:buNone/>
              <a:defRPr lang="pl-PL" sz="7200" cap="none" spc="0" dirty="0">
                <a:ln w="0"/>
                <a:solidFill>
                  <a:schemeClr val="tx2"/>
                </a:solidFill>
                <a:effectLst/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35" name="Symbol zastępczy tekstu 27">
            <a:extLst>
              <a:ext uri="{FF2B5EF4-FFF2-40B4-BE49-F238E27FC236}">
                <a16:creationId xmlns:a16="http://schemas.microsoft.com/office/drawing/2014/main" id="{FCC022A2-5E7A-4C7C-A23F-95A718F76D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99135" y="2708923"/>
            <a:ext cx="3216274" cy="1008112"/>
          </a:xfrm>
        </p:spPr>
        <p:txBody>
          <a:bodyPr anchor="t">
            <a:normAutofit/>
          </a:bodyPr>
          <a:lstStyle>
            <a:lvl1pPr marL="0" indent="0">
              <a:buNone/>
              <a:defRPr sz="24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6" name="Symbol zastępczy tekstu 17">
            <a:extLst>
              <a:ext uri="{FF2B5EF4-FFF2-40B4-BE49-F238E27FC236}">
                <a16:creationId xmlns:a16="http://schemas.microsoft.com/office/drawing/2014/main" id="{9ABBD62A-DDD7-4ED2-B935-77F60E21DCD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99135" y="1988841"/>
            <a:ext cx="3216274" cy="720081"/>
          </a:xfrm>
          <a:noFill/>
          <a:effectLst/>
        </p:spPr>
        <p:txBody>
          <a:bodyPr vert="horz" lIns="0" tIns="0" rIns="0" bIns="0" rtlCol="0" anchor="ctr">
            <a:noAutofit/>
          </a:bodyPr>
          <a:lstStyle>
            <a:lvl1pPr marL="0" indent="0">
              <a:buNone/>
              <a:defRPr lang="pl-PL" sz="7200" cap="none" spc="0" dirty="0">
                <a:ln w="0"/>
                <a:solidFill>
                  <a:schemeClr val="tx2"/>
                </a:solidFill>
                <a:effectLst/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37" name="Symbol zastępczy tekstu 27">
            <a:extLst>
              <a:ext uri="{FF2B5EF4-FFF2-40B4-BE49-F238E27FC236}">
                <a16:creationId xmlns:a16="http://schemas.microsoft.com/office/drawing/2014/main" id="{A8A59FA4-9AE7-4C99-A007-BBFCCE9B47E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0564" y="4869161"/>
            <a:ext cx="3216274" cy="1008112"/>
          </a:xfrm>
        </p:spPr>
        <p:txBody>
          <a:bodyPr anchor="t">
            <a:normAutofit/>
          </a:bodyPr>
          <a:lstStyle>
            <a:lvl1pPr marL="0" indent="0">
              <a:buNone/>
              <a:defRPr sz="24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8" name="Symbol zastępczy tekstu 17">
            <a:extLst>
              <a:ext uri="{FF2B5EF4-FFF2-40B4-BE49-F238E27FC236}">
                <a16:creationId xmlns:a16="http://schemas.microsoft.com/office/drawing/2014/main" id="{FF84748E-98FE-4184-996E-4488970353C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0564" y="4149079"/>
            <a:ext cx="3216274" cy="720081"/>
          </a:xfrm>
          <a:noFill/>
          <a:effectLst/>
        </p:spPr>
        <p:txBody>
          <a:bodyPr vert="horz" lIns="0" tIns="0" rIns="0" bIns="0" rtlCol="0" anchor="ctr">
            <a:noAutofit/>
          </a:bodyPr>
          <a:lstStyle>
            <a:lvl1pPr marL="0" indent="0">
              <a:buNone/>
              <a:defRPr lang="pl-PL" sz="7200" cap="none" spc="0" dirty="0">
                <a:ln w="0"/>
                <a:solidFill>
                  <a:schemeClr val="tx2"/>
                </a:solidFill>
                <a:effectLst/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39" name="Symbol zastępczy tekstu 27">
            <a:extLst>
              <a:ext uri="{FF2B5EF4-FFF2-40B4-BE49-F238E27FC236}">
                <a16:creationId xmlns:a16="http://schemas.microsoft.com/office/drawing/2014/main" id="{175795D0-9EB9-427C-B9FD-8F622EE9F2D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37025" y="4869162"/>
            <a:ext cx="3216274" cy="1008112"/>
          </a:xfrm>
        </p:spPr>
        <p:txBody>
          <a:bodyPr anchor="t">
            <a:normAutofit/>
          </a:bodyPr>
          <a:lstStyle>
            <a:lvl1pPr marL="0" indent="0">
              <a:buNone/>
              <a:defRPr sz="24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0" name="Symbol zastępczy tekstu 17">
            <a:extLst>
              <a:ext uri="{FF2B5EF4-FFF2-40B4-BE49-F238E27FC236}">
                <a16:creationId xmlns:a16="http://schemas.microsoft.com/office/drawing/2014/main" id="{24639C46-A9A6-47B8-AC80-7EEF21DF83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137025" y="4149080"/>
            <a:ext cx="3216274" cy="720081"/>
          </a:xfrm>
          <a:noFill/>
          <a:effectLst/>
        </p:spPr>
        <p:txBody>
          <a:bodyPr vert="horz" lIns="0" tIns="0" rIns="0" bIns="0" rtlCol="0" anchor="ctr">
            <a:noAutofit/>
          </a:bodyPr>
          <a:lstStyle>
            <a:lvl1pPr marL="0" indent="0">
              <a:buNone/>
              <a:defRPr lang="pl-PL" sz="7200" cap="none" spc="0" dirty="0">
                <a:ln w="0"/>
                <a:solidFill>
                  <a:schemeClr val="tx2"/>
                </a:solidFill>
                <a:effectLst/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41" name="Symbol zastępczy tekstu 27">
            <a:extLst>
              <a:ext uri="{FF2B5EF4-FFF2-40B4-BE49-F238E27FC236}">
                <a16:creationId xmlns:a16="http://schemas.microsoft.com/office/drawing/2014/main" id="{D8827B87-6DD0-45E5-9E94-FB9CE9E8994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599135" y="4869163"/>
            <a:ext cx="3216274" cy="1008112"/>
          </a:xfrm>
        </p:spPr>
        <p:txBody>
          <a:bodyPr anchor="t">
            <a:normAutofit/>
          </a:bodyPr>
          <a:lstStyle>
            <a:lvl1pPr marL="0" indent="0">
              <a:buNone/>
              <a:defRPr sz="24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3" name="Symbol zastępczy tekstu 17">
            <a:extLst>
              <a:ext uri="{FF2B5EF4-FFF2-40B4-BE49-F238E27FC236}">
                <a16:creationId xmlns:a16="http://schemas.microsoft.com/office/drawing/2014/main" id="{2C43BBCD-F062-4006-9B69-18E4953FDA4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599135" y="4149081"/>
            <a:ext cx="3216274" cy="720081"/>
          </a:xfrm>
          <a:noFill/>
          <a:effectLst/>
        </p:spPr>
        <p:txBody>
          <a:bodyPr vert="horz" lIns="0" tIns="0" rIns="0" bIns="0" rtlCol="0" anchor="ctr">
            <a:noAutofit/>
          </a:bodyPr>
          <a:lstStyle>
            <a:lvl1pPr marL="0" indent="0">
              <a:buNone/>
              <a:defRPr lang="pl-PL" sz="7200" cap="none" spc="0" dirty="0">
                <a:ln w="0"/>
                <a:solidFill>
                  <a:schemeClr val="tx2"/>
                </a:solidFill>
                <a:effectLst/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cxnSp>
        <p:nvCxnSpPr>
          <p:cNvPr id="15" name="Łącznik prosty 14">
            <a:extLst>
              <a:ext uri="{FF2B5EF4-FFF2-40B4-BE49-F238E27FC236}">
                <a16:creationId xmlns:a16="http://schemas.microsoft.com/office/drawing/2014/main" id="{53F78242-16D5-9246-9414-C298B8F6CDF9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3298054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umbers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5991224" cy="1124980"/>
          </a:xfrm>
        </p:spPr>
        <p:txBody>
          <a:bodyPr lIns="0"/>
          <a:lstStyle>
            <a:lvl1pPr>
              <a:defRPr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1" name="Symbol zastępczy tekstu 27">
            <a:extLst>
              <a:ext uri="{FF2B5EF4-FFF2-40B4-BE49-F238E27FC236}">
                <a16:creationId xmlns:a16="http://schemas.microsoft.com/office/drawing/2014/main" id="{4DA7CA25-D2EB-41F5-AE98-E8B53399B07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0564" y="2708921"/>
            <a:ext cx="3216274" cy="1008112"/>
          </a:xfrm>
        </p:spPr>
        <p:txBody>
          <a:bodyPr anchor="t">
            <a:normAutofit/>
          </a:bodyPr>
          <a:lstStyle>
            <a:lvl1pPr marL="0" indent="0">
              <a:buNone/>
              <a:defRPr sz="24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2" name="Symbol zastępczy tekstu 17">
            <a:extLst>
              <a:ext uri="{FF2B5EF4-FFF2-40B4-BE49-F238E27FC236}">
                <a16:creationId xmlns:a16="http://schemas.microsoft.com/office/drawing/2014/main" id="{02E1089B-4FDF-4716-849E-5CB9D71827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0564" y="1988839"/>
            <a:ext cx="3216274" cy="720081"/>
          </a:xfrm>
          <a:noFill/>
          <a:effectLst/>
        </p:spPr>
        <p:txBody>
          <a:bodyPr vert="horz" lIns="0" tIns="0" rIns="0" bIns="0" rtlCol="0" anchor="ctr">
            <a:noAutofit/>
          </a:bodyPr>
          <a:lstStyle>
            <a:lvl1pPr marL="0" indent="0">
              <a:buNone/>
              <a:defRPr lang="pl-PL" sz="7200" cap="none" spc="0" dirty="0">
                <a:ln w="0"/>
                <a:solidFill>
                  <a:schemeClr val="bg1"/>
                </a:solidFill>
                <a:effectLst/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29" name="Symbol zastępczy tekstu 27">
            <a:extLst>
              <a:ext uri="{FF2B5EF4-FFF2-40B4-BE49-F238E27FC236}">
                <a16:creationId xmlns:a16="http://schemas.microsoft.com/office/drawing/2014/main" id="{1C4FF999-A869-4520-B89D-F02964834E5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7025" y="2708922"/>
            <a:ext cx="3216274" cy="1008112"/>
          </a:xfrm>
        </p:spPr>
        <p:txBody>
          <a:bodyPr anchor="t">
            <a:normAutofit/>
          </a:bodyPr>
          <a:lstStyle>
            <a:lvl1pPr marL="0" indent="0">
              <a:buNone/>
              <a:defRPr sz="24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0" name="Symbol zastępczy tekstu 17">
            <a:extLst>
              <a:ext uri="{FF2B5EF4-FFF2-40B4-BE49-F238E27FC236}">
                <a16:creationId xmlns:a16="http://schemas.microsoft.com/office/drawing/2014/main" id="{E75F07F7-268D-4631-9501-CBDBA62CD5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37025" y="1988840"/>
            <a:ext cx="3216274" cy="720081"/>
          </a:xfrm>
          <a:noFill/>
          <a:effectLst/>
        </p:spPr>
        <p:txBody>
          <a:bodyPr vert="horz" lIns="0" tIns="0" rIns="0" bIns="0" rtlCol="0" anchor="ctr">
            <a:noAutofit/>
          </a:bodyPr>
          <a:lstStyle>
            <a:lvl1pPr marL="0" indent="0">
              <a:buNone/>
              <a:defRPr lang="pl-PL" sz="7200" cap="none" spc="0" dirty="0">
                <a:ln w="0"/>
                <a:solidFill>
                  <a:schemeClr val="bg1"/>
                </a:solidFill>
                <a:effectLst/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31" name="Symbol zastępczy tekstu 27">
            <a:extLst>
              <a:ext uri="{FF2B5EF4-FFF2-40B4-BE49-F238E27FC236}">
                <a16:creationId xmlns:a16="http://schemas.microsoft.com/office/drawing/2014/main" id="{6E6C2BE8-4C2C-4469-981A-FADE4EE7E2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99135" y="2708923"/>
            <a:ext cx="3216274" cy="1008112"/>
          </a:xfrm>
        </p:spPr>
        <p:txBody>
          <a:bodyPr anchor="t">
            <a:normAutofit/>
          </a:bodyPr>
          <a:lstStyle>
            <a:lvl1pPr marL="0" indent="0">
              <a:buNone/>
              <a:defRPr sz="24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2" name="Symbol zastępczy tekstu 17">
            <a:extLst>
              <a:ext uri="{FF2B5EF4-FFF2-40B4-BE49-F238E27FC236}">
                <a16:creationId xmlns:a16="http://schemas.microsoft.com/office/drawing/2014/main" id="{D857EAC7-C564-4028-A39C-3883FD3D955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99135" y="1988841"/>
            <a:ext cx="3216274" cy="720081"/>
          </a:xfrm>
          <a:noFill/>
          <a:effectLst/>
        </p:spPr>
        <p:txBody>
          <a:bodyPr vert="horz" lIns="0" tIns="0" rIns="0" bIns="0" rtlCol="0" anchor="ctr">
            <a:noAutofit/>
          </a:bodyPr>
          <a:lstStyle>
            <a:lvl1pPr marL="0" indent="0">
              <a:buNone/>
              <a:defRPr lang="pl-PL" sz="7200" cap="none" spc="0" dirty="0">
                <a:ln w="0"/>
                <a:solidFill>
                  <a:schemeClr val="bg1"/>
                </a:solidFill>
                <a:effectLst/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42" name="Symbol zastępczy tekstu 27">
            <a:extLst>
              <a:ext uri="{FF2B5EF4-FFF2-40B4-BE49-F238E27FC236}">
                <a16:creationId xmlns:a16="http://schemas.microsoft.com/office/drawing/2014/main" id="{01E98832-DDDB-47F7-BE9F-9D57C211746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0564" y="4869161"/>
            <a:ext cx="3216274" cy="1008112"/>
          </a:xfrm>
        </p:spPr>
        <p:txBody>
          <a:bodyPr anchor="t">
            <a:normAutofit/>
          </a:bodyPr>
          <a:lstStyle>
            <a:lvl1pPr marL="0" indent="0">
              <a:buNone/>
              <a:defRPr sz="24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4" name="Symbol zastępczy tekstu 17">
            <a:extLst>
              <a:ext uri="{FF2B5EF4-FFF2-40B4-BE49-F238E27FC236}">
                <a16:creationId xmlns:a16="http://schemas.microsoft.com/office/drawing/2014/main" id="{C0B0A6D9-6F7D-420C-A969-F5A641D9B1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0564" y="4149079"/>
            <a:ext cx="3216274" cy="720081"/>
          </a:xfrm>
          <a:noFill/>
          <a:effectLst/>
        </p:spPr>
        <p:txBody>
          <a:bodyPr vert="horz" lIns="0" tIns="0" rIns="0" bIns="0" rtlCol="0" anchor="ctr">
            <a:noAutofit/>
          </a:bodyPr>
          <a:lstStyle>
            <a:lvl1pPr marL="0" indent="0">
              <a:buNone/>
              <a:defRPr lang="pl-PL" sz="7200" cap="none" spc="0" dirty="0">
                <a:ln w="0"/>
                <a:solidFill>
                  <a:schemeClr val="bg1"/>
                </a:solidFill>
                <a:effectLst/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45" name="Symbol zastępczy tekstu 27">
            <a:extLst>
              <a:ext uri="{FF2B5EF4-FFF2-40B4-BE49-F238E27FC236}">
                <a16:creationId xmlns:a16="http://schemas.microsoft.com/office/drawing/2014/main" id="{D0B98C6F-E2BC-4808-BA62-965CF91E8D2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37025" y="4869162"/>
            <a:ext cx="3216274" cy="1008112"/>
          </a:xfrm>
        </p:spPr>
        <p:txBody>
          <a:bodyPr anchor="t">
            <a:normAutofit/>
          </a:bodyPr>
          <a:lstStyle>
            <a:lvl1pPr marL="0" indent="0">
              <a:buNone/>
              <a:defRPr sz="24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6" name="Symbol zastępczy tekstu 17">
            <a:extLst>
              <a:ext uri="{FF2B5EF4-FFF2-40B4-BE49-F238E27FC236}">
                <a16:creationId xmlns:a16="http://schemas.microsoft.com/office/drawing/2014/main" id="{66342F06-94E7-42CF-88B6-F5B25E95F9A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137025" y="4149080"/>
            <a:ext cx="3216274" cy="720081"/>
          </a:xfrm>
          <a:noFill/>
          <a:effectLst/>
        </p:spPr>
        <p:txBody>
          <a:bodyPr vert="horz" lIns="0" tIns="0" rIns="0" bIns="0" rtlCol="0" anchor="ctr">
            <a:noAutofit/>
          </a:bodyPr>
          <a:lstStyle>
            <a:lvl1pPr marL="0" indent="0">
              <a:buNone/>
              <a:defRPr lang="pl-PL" sz="7200" cap="none" spc="0" dirty="0">
                <a:ln w="0"/>
                <a:solidFill>
                  <a:schemeClr val="bg1"/>
                </a:solidFill>
                <a:effectLst/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47" name="Symbol zastępczy tekstu 27">
            <a:extLst>
              <a:ext uri="{FF2B5EF4-FFF2-40B4-BE49-F238E27FC236}">
                <a16:creationId xmlns:a16="http://schemas.microsoft.com/office/drawing/2014/main" id="{C2F442BC-95C3-4CBF-BF6F-192CA6F907D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599135" y="4869163"/>
            <a:ext cx="3216274" cy="1008112"/>
          </a:xfrm>
        </p:spPr>
        <p:txBody>
          <a:bodyPr anchor="t">
            <a:normAutofit/>
          </a:bodyPr>
          <a:lstStyle>
            <a:lvl1pPr marL="0" indent="0">
              <a:buNone/>
              <a:defRPr sz="24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8" name="Symbol zastępczy tekstu 17">
            <a:extLst>
              <a:ext uri="{FF2B5EF4-FFF2-40B4-BE49-F238E27FC236}">
                <a16:creationId xmlns:a16="http://schemas.microsoft.com/office/drawing/2014/main" id="{7212B864-BCA6-4D51-8F11-A58AD027E1F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599135" y="4149081"/>
            <a:ext cx="3216274" cy="720081"/>
          </a:xfrm>
          <a:noFill/>
          <a:effectLst/>
        </p:spPr>
        <p:txBody>
          <a:bodyPr vert="horz" lIns="0" tIns="0" rIns="0" bIns="0" rtlCol="0" anchor="ctr">
            <a:noAutofit/>
          </a:bodyPr>
          <a:lstStyle>
            <a:lvl1pPr marL="0" indent="0">
              <a:buNone/>
              <a:defRPr lang="pl-PL" sz="7200" cap="none" spc="0" dirty="0">
                <a:ln w="0"/>
                <a:solidFill>
                  <a:schemeClr val="bg1"/>
                </a:solidFill>
                <a:effectLst/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cxnSp>
        <p:nvCxnSpPr>
          <p:cNvPr id="16" name="Łącznik prosty 15">
            <a:extLst>
              <a:ext uri="{FF2B5EF4-FFF2-40B4-BE49-F238E27FC236}">
                <a16:creationId xmlns:a16="http://schemas.microsoft.com/office/drawing/2014/main" id="{EF8B8AF1-C111-2A4C-A82B-57D33C4352AE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Obraz 2">
            <a:extLst>
              <a:ext uri="{FF2B5EF4-FFF2-40B4-BE49-F238E27FC236}">
                <a16:creationId xmlns:a16="http://schemas.microsoft.com/office/drawing/2014/main" id="{BE39DDD7-4032-1EBD-7AE7-E1D87FE604E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12449372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Numbers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5991224" cy="1124980"/>
          </a:xfrm>
        </p:spPr>
        <p:txBody>
          <a:bodyPr lIns="0"/>
          <a:lstStyle>
            <a:lvl1pPr>
              <a:defRPr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1" name="Symbol zastępczy tekstu 27">
            <a:extLst>
              <a:ext uri="{FF2B5EF4-FFF2-40B4-BE49-F238E27FC236}">
                <a16:creationId xmlns:a16="http://schemas.microsoft.com/office/drawing/2014/main" id="{4DA7CA25-D2EB-41F5-AE98-E8B53399B07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0564" y="2708921"/>
            <a:ext cx="3216274" cy="1008112"/>
          </a:xfrm>
        </p:spPr>
        <p:txBody>
          <a:bodyPr anchor="t">
            <a:normAutofit/>
          </a:bodyPr>
          <a:lstStyle>
            <a:lvl1pPr marL="0" indent="0">
              <a:buNone/>
              <a:defRPr sz="24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2" name="Symbol zastępczy tekstu 17">
            <a:extLst>
              <a:ext uri="{FF2B5EF4-FFF2-40B4-BE49-F238E27FC236}">
                <a16:creationId xmlns:a16="http://schemas.microsoft.com/office/drawing/2014/main" id="{02E1089B-4FDF-4716-849E-5CB9D71827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0564" y="1988839"/>
            <a:ext cx="3216274" cy="720081"/>
          </a:xfrm>
          <a:noFill/>
          <a:effectLst/>
        </p:spPr>
        <p:txBody>
          <a:bodyPr vert="horz" lIns="0" tIns="0" rIns="0" bIns="0" rtlCol="0" anchor="ctr">
            <a:noAutofit/>
          </a:bodyPr>
          <a:lstStyle>
            <a:lvl1pPr marL="0" indent="0">
              <a:buNone/>
              <a:defRPr lang="pl-PL" sz="7200" cap="none" spc="0" dirty="0">
                <a:ln w="0"/>
                <a:solidFill>
                  <a:schemeClr val="bg1"/>
                </a:solidFill>
                <a:effectLst/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29" name="Symbol zastępczy tekstu 27">
            <a:extLst>
              <a:ext uri="{FF2B5EF4-FFF2-40B4-BE49-F238E27FC236}">
                <a16:creationId xmlns:a16="http://schemas.microsoft.com/office/drawing/2014/main" id="{1C4FF999-A869-4520-B89D-F02964834E5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7025" y="2708922"/>
            <a:ext cx="3216274" cy="1008112"/>
          </a:xfrm>
        </p:spPr>
        <p:txBody>
          <a:bodyPr anchor="t">
            <a:normAutofit/>
          </a:bodyPr>
          <a:lstStyle>
            <a:lvl1pPr marL="0" indent="0">
              <a:buNone/>
              <a:defRPr sz="24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0" name="Symbol zastępczy tekstu 17">
            <a:extLst>
              <a:ext uri="{FF2B5EF4-FFF2-40B4-BE49-F238E27FC236}">
                <a16:creationId xmlns:a16="http://schemas.microsoft.com/office/drawing/2014/main" id="{E75F07F7-268D-4631-9501-CBDBA62CD5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37025" y="1988840"/>
            <a:ext cx="3216274" cy="720081"/>
          </a:xfrm>
          <a:noFill/>
          <a:effectLst/>
        </p:spPr>
        <p:txBody>
          <a:bodyPr vert="horz" lIns="0" tIns="0" rIns="0" bIns="0" rtlCol="0" anchor="ctr">
            <a:noAutofit/>
          </a:bodyPr>
          <a:lstStyle>
            <a:lvl1pPr marL="0" indent="0">
              <a:buNone/>
              <a:defRPr lang="pl-PL" sz="7200" cap="none" spc="0" dirty="0">
                <a:ln w="0"/>
                <a:solidFill>
                  <a:schemeClr val="bg1"/>
                </a:solidFill>
                <a:effectLst/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31" name="Symbol zastępczy tekstu 27">
            <a:extLst>
              <a:ext uri="{FF2B5EF4-FFF2-40B4-BE49-F238E27FC236}">
                <a16:creationId xmlns:a16="http://schemas.microsoft.com/office/drawing/2014/main" id="{6E6C2BE8-4C2C-4469-981A-FADE4EE7E2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99135" y="2708923"/>
            <a:ext cx="3216274" cy="1008112"/>
          </a:xfrm>
        </p:spPr>
        <p:txBody>
          <a:bodyPr anchor="t">
            <a:normAutofit/>
          </a:bodyPr>
          <a:lstStyle>
            <a:lvl1pPr marL="0" indent="0">
              <a:buNone/>
              <a:defRPr sz="24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2" name="Symbol zastępczy tekstu 17">
            <a:extLst>
              <a:ext uri="{FF2B5EF4-FFF2-40B4-BE49-F238E27FC236}">
                <a16:creationId xmlns:a16="http://schemas.microsoft.com/office/drawing/2014/main" id="{D857EAC7-C564-4028-A39C-3883FD3D955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99135" y="1988841"/>
            <a:ext cx="3216274" cy="720081"/>
          </a:xfrm>
          <a:noFill/>
          <a:effectLst/>
        </p:spPr>
        <p:txBody>
          <a:bodyPr vert="horz" lIns="0" tIns="0" rIns="0" bIns="0" rtlCol="0" anchor="ctr">
            <a:noAutofit/>
          </a:bodyPr>
          <a:lstStyle>
            <a:lvl1pPr marL="0" indent="0">
              <a:buNone/>
              <a:defRPr lang="pl-PL" sz="7200" cap="none" spc="0" dirty="0">
                <a:ln w="0"/>
                <a:solidFill>
                  <a:schemeClr val="bg1"/>
                </a:solidFill>
                <a:effectLst/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42" name="Symbol zastępczy tekstu 27">
            <a:extLst>
              <a:ext uri="{FF2B5EF4-FFF2-40B4-BE49-F238E27FC236}">
                <a16:creationId xmlns:a16="http://schemas.microsoft.com/office/drawing/2014/main" id="{01E98832-DDDB-47F7-BE9F-9D57C211746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0564" y="4869161"/>
            <a:ext cx="3216274" cy="1008112"/>
          </a:xfrm>
        </p:spPr>
        <p:txBody>
          <a:bodyPr anchor="t">
            <a:normAutofit/>
          </a:bodyPr>
          <a:lstStyle>
            <a:lvl1pPr marL="0" indent="0">
              <a:buNone/>
              <a:defRPr sz="24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4" name="Symbol zastępczy tekstu 17">
            <a:extLst>
              <a:ext uri="{FF2B5EF4-FFF2-40B4-BE49-F238E27FC236}">
                <a16:creationId xmlns:a16="http://schemas.microsoft.com/office/drawing/2014/main" id="{C0B0A6D9-6F7D-420C-A969-F5A641D9B1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0564" y="4149079"/>
            <a:ext cx="3216274" cy="720081"/>
          </a:xfrm>
          <a:noFill/>
          <a:effectLst/>
        </p:spPr>
        <p:txBody>
          <a:bodyPr vert="horz" lIns="0" tIns="0" rIns="0" bIns="0" rtlCol="0" anchor="ctr">
            <a:noAutofit/>
          </a:bodyPr>
          <a:lstStyle>
            <a:lvl1pPr marL="0" indent="0">
              <a:buNone/>
              <a:defRPr lang="pl-PL" sz="7200" cap="none" spc="0" dirty="0">
                <a:ln w="0"/>
                <a:solidFill>
                  <a:schemeClr val="bg1"/>
                </a:solidFill>
                <a:effectLst/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45" name="Symbol zastępczy tekstu 27">
            <a:extLst>
              <a:ext uri="{FF2B5EF4-FFF2-40B4-BE49-F238E27FC236}">
                <a16:creationId xmlns:a16="http://schemas.microsoft.com/office/drawing/2014/main" id="{D0B98C6F-E2BC-4808-BA62-965CF91E8D2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37025" y="4869162"/>
            <a:ext cx="3216274" cy="1008112"/>
          </a:xfrm>
        </p:spPr>
        <p:txBody>
          <a:bodyPr anchor="t">
            <a:normAutofit/>
          </a:bodyPr>
          <a:lstStyle>
            <a:lvl1pPr marL="0" indent="0">
              <a:buNone/>
              <a:defRPr sz="24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6" name="Symbol zastępczy tekstu 17">
            <a:extLst>
              <a:ext uri="{FF2B5EF4-FFF2-40B4-BE49-F238E27FC236}">
                <a16:creationId xmlns:a16="http://schemas.microsoft.com/office/drawing/2014/main" id="{66342F06-94E7-42CF-88B6-F5B25E95F9A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137025" y="4149080"/>
            <a:ext cx="3216274" cy="720081"/>
          </a:xfrm>
          <a:noFill/>
          <a:effectLst/>
        </p:spPr>
        <p:txBody>
          <a:bodyPr vert="horz" lIns="0" tIns="0" rIns="0" bIns="0" rtlCol="0" anchor="ctr">
            <a:noAutofit/>
          </a:bodyPr>
          <a:lstStyle>
            <a:lvl1pPr marL="0" indent="0">
              <a:buNone/>
              <a:defRPr lang="pl-PL" sz="7200" cap="none" spc="0" dirty="0">
                <a:ln w="0"/>
                <a:solidFill>
                  <a:schemeClr val="bg1"/>
                </a:solidFill>
                <a:effectLst/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47" name="Symbol zastępczy tekstu 27">
            <a:extLst>
              <a:ext uri="{FF2B5EF4-FFF2-40B4-BE49-F238E27FC236}">
                <a16:creationId xmlns:a16="http://schemas.microsoft.com/office/drawing/2014/main" id="{C2F442BC-95C3-4CBF-BF6F-192CA6F907D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599135" y="4869163"/>
            <a:ext cx="3216274" cy="1008112"/>
          </a:xfrm>
        </p:spPr>
        <p:txBody>
          <a:bodyPr anchor="t">
            <a:normAutofit/>
          </a:bodyPr>
          <a:lstStyle>
            <a:lvl1pPr marL="0" indent="0">
              <a:buNone/>
              <a:defRPr sz="24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8" name="Symbol zastępczy tekstu 17">
            <a:extLst>
              <a:ext uri="{FF2B5EF4-FFF2-40B4-BE49-F238E27FC236}">
                <a16:creationId xmlns:a16="http://schemas.microsoft.com/office/drawing/2014/main" id="{7212B864-BCA6-4D51-8F11-A58AD027E1F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599135" y="4149081"/>
            <a:ext cx="3216274" cy="720081"/>
          </a:xfrm>
          <a:noFill/>
          <a:effectLst/>
        </p:spPr>
        <p:txBody>
          <a:bodyPr vert="horz" lIns="0" tIns="0" rIns="0" bIns="0" rtlCol="0" anchor="ctr">
            <a:noAutofit/>
          </a:bodyPr>
          <a:lstStyle>
            <a:lvl1pPr marL="0" indent="0">
              <a:buNone/>
              <a:defRPr lang="pl-PL" sz="7200" cap="none" spc="0" dirty="0">
                <a:ln w="0"/>
                <a:solidFill>
                  <a:schemeClr val="bg1"/>
                </a:solidFill>
                <a:effectLst/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cxnSp>
        <p:nvCxnSpPr>
          <p:cNvPr id="16" name="Łącznik prosty 15">
            <a:extLst>
              <a:ext uri="{FF2B5EF4-FFF2-40B4-BE49-F238E27FC236}">
                <a16:creationId xmlns:a16="http://schemas.microsoft.com/office/drawing/2014/main" id="{EF8B8AF1-C111-2A4C-A82B-57D33C4352AE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Obraz 2">
            <a:extLst>
              <a:ext uri="{FF2B5EF4-FFF2-40B4-BE49-F238E27FC236}">
                <a16:creationId xmlns:a16="http://schemas.microsoft.com/office/drawing/2014/main" id="{F2F4DD0E-8095-2125-B09A-B9C3D5F72E5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27584893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umbers Dark Al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949;p131">
            <a:extLst>
              <a:ext uri="{FF2B5EF4-FFF2-40B4-BE49-F238E27FC236}">
                <a16:creationId xmlns:a16="http://schemas.microsoft.com/office/drawing/2014/main" id="{B8350B7D-1898-EA44-BD1A-C33166D23E95}"/>
              </a:ext>
            </a:extLst>
          </p:cNvPr>
          <p:cNvSpPr/>
          <p:nvPr userDrawn="1"/>
        </p:nvSpPr>
        <p:spPr>
          <a:xfrm>
            <a:off x="6225311" y="1556792"/>
            <a:ext cx="2520227" cy="2216750"/>
          </a:xfrm>
          <a:prstGeom prst="roundRect">
            <a:avLst>
              <a:gd name="adj" fmla="val 3921"/>
            </a:avLst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" name="Symbol zastępczy tekstu 27">
            <a:extLst>
              <a:ext uri="{FF2B5EF4-FFF2-40B4-BE49-F238E27FC236}">
                <a16:creationId xmlns:a16="http://schemas.microsoft.com/office/drawing/2014/main" id="{1C4FF999-A869-4520-B89D-F02964834E5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0600" y="2526867"/>
            <a:ext cx="2016225" cy="1008109"/>
          </a:xfrm>
        </p:spPr>
        <p:txBody>
          <a:bodyPr anchor="t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0" name="Symbol zastępczy tekstu 17">
            <a:extLst>
              <a:ext uri="{FF2B5EF4-FFF2-40B4-BE49-F238E27FC236}">
                <a16:creationId xmlns:a16="http://schemas.microsoft.com/office/drawing/2014/main" id="{E75F07F7-268D-4631-9501-CBDBA62CD5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0600" y="1806785"/>
            <a:ext cx="2016225" cy="720079"/>
          </a:xfrm>
          <a:noFill/>
          <a:effectLst/>
        </p:spPr>
        <p:txBody>
          <a:bodyPr vert="horz" lIns="0" tIns="0" rIns="0" bIns="0" rtlCol="0" anchor="b">
            <a:noAutofit/>
          </a:bodyPr>
          <a:lstStyle>
            <a:lvl1pPr marL="0" indent="0">
              <a:buNone/>
              <a:defRPr lang="pl-PL" sz="2400" b="1" i="0" cap="none" spc="0" dirty="0">
                <a:ln w="0"/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26" name="Google Shape;949;p131">
            <a:extLst>
              <a:ext uri="{FF2B5EF4-FFF2-40B4-BE49-F238E27FC236}">
                <a16:creationId xmlns:a16="http://schemas.microsoft.com/office/drawing/2014/main" id="{AA4A00AC-6484-E945-80D6-297023595B94}"/>
              </a:ext>
            </a:extLst>
          </p:cNvPr>
          <p:cNvSpPr/>
          <p:nvPr userDrawn="1"/>
        </p:nvSpPr>
        <p:spPr>
          <a:xfrm>
            <a:off x="8985136" y="1556792"/>
            <a:ext cx="2520227" cy="2216750"/>
          </a:xfrm>
          <a:prstGeom prst="roundRect">
            <a:avLst>
              <a:gd name="adj" fmla="val 3921"/>
            </a:avLst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" name="Google Shape;949;p131">
            <a:extLst>
              <a:ext uri="{FF2B5EF4-FFF2-40B4-BE49-F238E27FC236}">
                <a16:creationId xmlns:a16="http://schemas.microsoft.com/office/drawing/2014/main" id="{58A89619-9E61-8545-A5C8-59DA8B026ED4}"/>
              </a:ext>
            </a:extLst>
          </p:cNvPr>
          <p:cNvSpPr/>
          <p:nvPr userDrawn="1"/>
        </p:nvSpPr>
        <p:spPr>
          <a:xfrm>
            <a:off x="672409" y="4017359"/>
            <a:ext cx="2520227" cy="2216750"/>
          </a:xfrm>
          <a:prstGeom prst="roundRect">
            <a:avLst>
              <a:gd name="adj" fmla="val 3921"/>
            </a:avLst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" name="Google Shape;949;p131">
            <a:extLst>
              <a:ext uri="{FF2B5EF4-FFF2-40B4-BE49-F238E27FC236}">
                <a16:creationId xmlns:a16="http://schemas.microsoft.com/office/drawing/2014/main" id="{B7E72BF1-8E38-5A4A-8884-22CA681C7CFC}"/>
              </a:ext>
            </a:extLst>
          </p:cNvPr>
          <p:cNvSpPr/>
          <p:nvPr userDrawn="1"/>
        </p:nvSpPr>
        <p:spPr>
          <a:xfrm>
            <a:off x="3448860" y="4017359"/>
            <a:ext cx="2520227" cy="2216750"/>
          </a:xfrm>
          <a:prstGeom prst="roundRect">
            <a:avLst>
              <a:gd name="adj" fmla="val 3921"/>
            </a:avLst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" name="Google Shape;949;p131">
            <a:extLst>
              <a:ext uri="{FF2B5EF4-FFF2-40B4-BE49-F238E27FC236}">
                <a16:creationId xmlns:a16="http://schemas.microsoft.com/office/drawing/2014/main" id="{E3608226-A8AA-BA43-9A74-27EF6DDBA750}"/>
              </a:ext>
            </a:extLst>
          </p:cNvPr>
          <p:cNvSpPr/>
          <p:nvPr userDrawn="1"/>
        </p:nvSpPr>
        <p:spPr>
          <a:xfrm>
            <a:off x="681038" y="1556792"/>
            <a:ext cx="5299075" cy="2216750"/>
          </a:xfrm>
          <a:prstGeom prst="roundRect">
            <a:avLst>
              <a:gd name="adj" fmla="val 3921"/>
            </a:avLst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Google Shape;949;p131">
            <a:extLst>
              <a:ext uri="{FF2B5EF4-FFF2-40B4-BE49-F238E27FC236}">
                <a16:creationId xmlns:a16="http://schemas.microsoft.com/office/drawing/2014/main" id="{8E559109-37F4-8E45-B9BC-B3807E35795F}"/>
              </a:ext>
            </a:extLst>
          </p:cNvPr>
          <p:cNvSpPr/>
          <p:nvPr userDrawn="1"/>
        </p:nvSpPr>
        <p:spPr>
          <a:xfrm>
            <a:off x="6225311" y="4005064"/>
            <a:ext cx="5299075" cy="2216750"/>
          </a:xfrm>
          <a:prstGeom prst="roundRect">
            <a:avLst>
              <a:gd name="adj" fmla="val 3921"/>
            </a:avLst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5991224" cy="1124980"/>
          </a:xfrm>
        </p:spPr>
        <p:txBody>
          <a:bodyPr lIns="0"/>
          <a:lstStyle>
            <a:lvl1pPr>
              <a:defRPr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1" name="Symbol zastępczy tekstu 27">
            <a:extLst>
              <a:ext uri="{FF2B5EF4-FFF2-40B4-BE49-F238E27FC236}">
                <a16:creationId xmlns:a16="http://schemas.microsoft.com/office/drawing/2014/main" id="{4DA7CA25-D2EB-41F5-AE98-E8B53399B07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11423" y="2526866"/>
            <a:ext cx="2016225" cy="1008109"/>
          </a:xfrm>
        </p:spPr>
        <p:txBody>
          <a:bodyPr anchor="t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2" name="Symbol zastępczy tekstu 17">
            <a:extLst>
              <a:ext uri="{FF2B5EF4-FFF2-40B4-BE49-F238E27FC236}">
                <a16:creationId xmlns:a16="http://schemas.microsoft.com/office/drawing/2014/main" id="{02E1089B-4FDF-4716-849E-5CB9D718279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11423" y="1806784"/>
            <a:ext cx="2016225" cy="720079"/>
          </a:xfrm>
          <a:noFill/>
          <a:effectLst/>
        </p:spPr>
        <p:txBody>
          <a:bodyPr vert="horz" lIns="0" tIns="0" rIns="0" bIns="0" rtlCol="0" anchor="b">
            <a:noAutofit/>
          </a:bodyPr>
          <a:lstStyle>
            <a:lvl1pPr marL="0" indent="0">
              <a:buNone/>
              <a:defRPr lang="pl-PL" sz="2400" b="1" i="0" cap="none" spc="0" dirty="0">
                <a:ln w="0"/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31" name="Symbol zastępczy tekstu 27">
            <a:extLst>
              <a:ext uri="{FF2B5EF4-FFF2-40B4-BE49-F238E27FC236}">
                <a16:creationId xmlns:a16="http://schemas.microsoft.com/office/drawing/2014/main" id="{6E6C2BE8-4C2C-4469-981A-FADE4EE7E2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64351" y="2526868"/>
            <a:ext cx="2016225" cy="1008109"/>
          </a:xfrm>
        </p:spPr>
        <p:txBody>
          <a:bodyPr anchor="t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2" name="Symbol zastępczy tekstu 17">
            <a:extLst>
              <a:ext uri="{FF2B5EF4-FFF2-40B4-BE49-F238E27FC236}">
                <a16:creationId xmlns:a16="http://schemas.microsoft.com/office/drawing/2014/main" id="{D857EAC7-C564-4028-A39C-3883FD3D955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264351" y="1806786"/>
            <a:ext cx="2016225" cy="720079"/>
          </a:xfrm>
          <a:noFill/>
          <a:effectLst/>
        </p:spPr>
        <p:txBody>
          <a:bodyPr vert="horz" lIns="0" tIns="0" rIns="0" bIns="0" rtlCol="0" anchor="b">
            <a:noAutofit/>
          </a:bodyPr>
          <a:lstStyle>
            <a:lvl1pPr marL="0" indent="0">
              <a:buNone/>
              <a:defRPr lang="pl-PL" sz="2400" b="1" i="0" cap="none" spc="0" dirty="0">
                <a:ln w="0"/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42" name="Symbol zastępczy tekstu 27">
            <a:extLst>
              <a:ext uri="{FF2B5EF4-FFF2-40B4-BE49-F238E27FC236}">
                <a16:creationId xmlns:a16="http://schemas.microsoft.com/office/drawing/2014/main" id="{01E98832-DDDB-47F7-BE9F-9D57C211746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1423" y="5013177"/>
            <a:ext cx="2016225" cy="1008109"/>
          </a:xfrm>
        </p:spPr>
        <p:txBody>
          <a:bodyPr anchor="t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4" name="Symbol zastępczy tekstu 17">
            <a:extLst>
              <a:ext uri="{FF2B5EF4-FFF2-40B4-BE49-F238E27FC236}">
                <a16:creationId xmlns:a16="http://schemas.microsoft.com/office/drawing/2014/main" id="{C0B0A6D9-6F7D-420C-A969-F5A641D9B1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1423" y="4293095"/>
            <a:ext cx="2016225" cy="720079"/>
          </a:xfrm>
          <a:noFill/>
          <a:effectLst/>
        </p:spPr>
        <p:txBody>
          <a:bodyPr vert="horz" lIns="0" tIns="0" rIns="0" bIns="0" rtlCol="0" anchor="b">
            <a:noAutofit/>
          </a:bodyPr>
          <a:lstStyle>
            <a:lvl1pPr marL="0" indent="0">
              <a:buNone/>
              <a:defRPr lang="pl-PL" sz="2400" b="1" i="0" cap="none" spc="0" dirty="0">
                <a:ln w="0"/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45" name="Symbol zastępczy tekstu 27">
            <a:extLst>
              <a:ext uri="{FF2B5EF4-FFF2-40B4-BE49-F238E27FC236}">
                <a16:creationId xmlns:a16="http://schemas.microsoft.com/office/drawing/2014/main" id="{D0B98C6F-E2BC-4808-BA62-965CF91E8D2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05175" y="5013178"/>
            <a:ext cx="2016225" cy="1008109"/>
          </a:xfrm>
        </p:spPr>
        <p:txBody>
          <a:bodyPr anchor="t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6" name="Symbol zastępczy tekstu 17">
            <a:extLst>
              <a:ext uri="{FF2B5EF4-FFF2-40B4-BE49-F238E27FC236}">
                <a16:creationId xmlns:a16="http://schemas.microsoft.com/office/drawing/2014/main" id="{66342F06-94E7-42CF-88B6-F5B25E95F9A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05175" y="4293096"/>
            <a:ext cx="2016225" cy="720079"/>
          </a:xfrm>
          <a:noFill/>
          <a:effectLst/>
        </p:spPr>
        <p:txBody>
          <a:bodyPr vert="horz" lIns="0" tIns="0" rIns="0" bIns="0" rtlCol="0" anchor="b">
            <a:noAutofit/>
          </a:bodyPr>
          <a:lstStyle>
            <a:lvl1pPr marL="0" indent="0">
              <a:buNone/>
              <a:defRPr lang="pl-PL" sz="2400" b="1" i="0" cap="none" spc="0" dirty="0">
                <a:ln w="0"/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47" name="Symbol zastępczy tekstu 27">
            <a:extLst>
              <a:ext uri="{FF2B5EF4-FFF2-40B4-BE49-F238E27FC236}">
                <a16:creationId xmlns:a16="http://schemas.microsoft.com/office/drawing/2014/main" id="{C2F442BC-95C3-4CBF-BF6F-192CA6F907D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64351" y="5013179"/>
            <a:ext cx="2016225" cy="1008109"/>
          </a:xfrm>
        </p:spPr>
        <p:txBody>
          <a:bodyPr anchor="t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8" name="Symbol zastępczy tekstu 17">
            <a:extLst>
              <a:ext uri="{FF2B5EF4-FFF2-40B4-BE49-F238E27FC236}">
                <a16:creationId xmlns:a16="http://schemas.microsoft.com/office/drawing/2014/main" id="{7212B864-BCA6-4D51-8F11-A58AD027E1F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264351" y="4293097"/>
            <a:ext cx="2016225" cy="720079"/>
          </a:xfrm>
          <a:noFill/>
          <a:effectLst/>
        </p:spPr>
        <p:txBody>
          <a:bodyPr vert="horz" lIns="0" tIns="0" rIns="0" bIns="0" rtlCol="0" anchor="b">
            <a:noAutofit/>
          </a:bodyPr>
          <a:lstStyle>
            <a:lvl1pPr marL="0" indent="0">
              <a:buNone/>
              <a:defRPr lang="pl-PL" sz="2400" b="1" i="0" cap="none" spc="0" dirty="0">
                <a:ln w="0"/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cxnSp>
        <p:nvCxnSpPr>
          <p:cNvPr id="16" name="Łącznik prosty 15">
            <a:extLst>
              <a:ext uri="{FF2B5EF4-FFF2-40B4-BE49-F238E27FC236}">
                <a16:creationId xmlns:a16="http://schemas.microsoft.com/office/drawing/2014/main" id="{EF8B8AF1-C111-2A4C-A82B-57D33C4352AE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Obraz 2">
            <a:extLst>
              <a:ext uri="{FF2B5EF4-FFF2-40B4-BE49-F238E27FC236}">
                <a16:creationId xmlns:a16="http://schemas.microsoft.com/office/drawing/2014/main" id="{9A48803F-4E03-A3F1-CC78-D3763E82987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130979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>
              <a:defRPr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1039" y="6356350"/>
            <a:ext cx="57626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60C15C8-E7C2-2947-964A-78AEBFC027D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1039" y="1484784"/>
            <a:ext cx="10829924" cy="4608512"/>
          </a:xfrm>
        </p:spPr>
        <p:txBody>
          <a:bodyPr vert="horz" lIns="0" tIns="45720" rIns="0" bIns="45720" rtlCol="0">
            <a:normAutofit/>
          </a:bodyPr>
          <a:lstStyle>
            <a:lvl1pPr>
              <a:defRPr lang="pl-PL" dirty="0">
                <a:solidFill>
                  <a:schemeClr val="bg2"/>
                </a:solidFill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BAFCE026-4EF2-3844-BB84-6450150A56FE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Obraz 8">
            <a:extLst>
              <a:ext uri="{FF2B5EF4-FFF2-40B4-BE49-F238E27FC236}">
                <a16:creationId xmlns:a16="http://schemas.microsoft.com/office/drawing/2014/main" id="{8CDDDA26-F586-4F66-B765-F993B007B1B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5900569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umbers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ostokąt 2">
            <a:extLst>
              <a:ext uri="{FF2B5EF4-FFF2-40B4-BE49-F238E27FC236}">
                <a16:creationId xmlns:a16="http://schemas.microsoft.com/office/drawing/2014/main" id="{AB2053D2-0EFE-024F-8650-48234B2BF9A5}"/>
              </a:ext>
            </a:extLst>
          </p:cNvPr>
          <p:cNvSpPr/>
          <p:nvPr userDrawn="1"/>
        </p:nvSpPr>
        <p:spPr>
          <a:xfrm>
            <a:off x="6672262" y="0"/>
            <a:ext cx="5519737" cy="6858000"/>
          </a:xfrm>
          <a:prstGeom prst="rect">
            <a:avLst/>
          </a:prstGeom>
          <a:solidFill>
            <a:srgbClr val="DEE2F8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Google Shape;949;p131">
            <a:extLst>
              <a:ext uri="{FF2B5EF4-FFF2-40B4-BE49-F238E27FC236}">
                <a16:creationId xmlns:a16="http://schemas.microsoft.com/office/drawing/2014/main" id="{B8350B7D-1898-EA44-BD1A-C33166D23E95}"/>
              </a:ext>
            </a:extLst>
          </p:cNvPr>
          <p:cNvSpPr/>
          <p:nvPr userDrawn="1"/>
        </p:nvSpPr>
        <p:spPr>
          <a:xfrm>
            <a:off x="6225311" y="1075017"/>
            <a:ext cx="2520227" cy="2216750"/>
          </a:xfrm>
          <a:prstGeom prst="roundRect">
            <a:avLst>
              <a:gd name="adj" fmla="val 3921"/>
            </a:avLst>
          </a:prstGeom>
          <a:solidFill>
            <a:schemeClr val="bg2"/>
          </a:solidFill>
          <a:ln w="9525" cap="flat" cmpd="sng">
            <a:solidFill>
              <a:schemeClr val="lt2">
                <a:alpha val="0"/>
              </a:scheme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469900" dist="38100" dir="5400000" algn="t" rotWithShape="0">
              <a:schemeClr val="tx2">
                <a:alpha val="18000"/>
              </a:scheme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" name="Symbol zastępczy tekstu 27">
            <a:extLst>
              <a:ext uri="{FF2B5EF4-FFF2-40B4-BE49-F238E27FC236}">
                <a16:creationId xmlns:a16="http://schemas.microsoft.com/office/drawing/2014/main" id="{1C4FF999-A869-4520-B89D-F02964834E5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0600" y="2045092"/>
            <a:ext cx="2016225" cy="1008109"/>
          </a:xfrm>
        </p:spPr>
        <p:txBody>
          <a:bodyPr anchor="t">
            <a:norm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0" name="Symbol zastępczy tekstu 17">
            <a:extLst>
              <a:ext uri="{FF2B5EF4-FFF2-40B4-BE49-F238E27FC236}">
                <a16:creationId xmlns:a16="http://schemas.microsoft.com/office/drawing/2014/main" id="{E75F07F7-268D-4631-9501-CBDBA62CD5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0600" y="1325010"/>
            <a:ext cx="2016225" cy="720079"/>
          </a:xfrm>
          <a:noFill/>
          <a:effectLst/>
        </p:spPr>
        <p:txBody>
          <a:bodyPr vert="horz" lIns="0" tIns="0" rIns="0" bIns="0" rtlCol="0" anchor="b">
            <a:noAutofit/>
          </a:bodyPr>
          <a:lstStyle>
            <a:lvl1pPr marL="0" indent="0">
              <a:buNone/>
              <a:defRPr lang="pl-PL" sz="2400" b="1" i="0" cap="none" spc="0" dirty="0">
                <a:ln w="0"/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26" name="Google Shape;949;p131">
            <a:extLst>
              <a:ext uri="{FF2B5EF4-FFF2-40B4-BE49-F238E27FC236}">
                <a16:creationId xmlns:a16="http://schemas.microsoft.com/office/drawing/2014/main" id="{AA4A00AC-6484-E945-80D6-297023595B94}"/>
              </a:ext>
            </a:extLst>
          </p:cNvPr>
          <p:cNvSpPr/>
          <p:nvPr userDrawn="1"/>
        </p:nvSpPr>
        <p:spPr>
          <a:xfrm>
            <a:off x="8985136" y="1075017"/>
            <a:ext cx="2520227" cy="2216750"/>
          </a:xfrm>
          <a:prstGeom prst="roundRect">
            <a:avLst>
              <a:gd name="adj" fmla="val 3921"/>
            </a:avLst>
          </a:prstGeom>
          <a:solidFill>
            <a:schemeClr val="bg2"/>
          </a:solidFill>
          <a:ln w="9525" cap="flat" cmpd="sng">
            <a:solidFill>
              <a:schemeClr val="lt2">
                <a:alpha val="0"/>
              </a:scheme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469900" dist="38100" dir="5400000" algn="t" rotWithShape="0">
              <a:schemeClr val="tx2">
                <a:alpha val="18000"/>
              </a:scheme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" name="Google Shape;949;p131">
            <a:extLst>
              <a:ext uri="{FF2B5EF4-FFF2-40B4-BE49-F238E27FC236}">
                <a16:creationId xmlns:a16="http://schemas.microsoft.com/office/drawing/2014/main" id="{58A89619-9E61-8545-A5C8-59DA8B026ED4}"/>
              </a:ext>
            </a:extLst>
          </p:cNvPr>
          <p:cNvSpPr/>
          <p:nvPr userDrawn="1"/>
        </p:nvSpPr>
        <p:spPr>
          <a:xfrm>
            <a:off x="6225311" y="3535584"/>
            <a:ext cx="2520227" cy="2216750"/>
          </a:xfrm>
          <a:prstGeom prst="roundRect">
            <a:avLst>
              <a:gd name="adj" fmla="val 3921"/>
            </a:avLst>
          </a:prstGeom>
          <a:solidFill>
            <a:schemeClr val="bg2"/>
          </a:solidFill>
          <a:ln w="9525" cap="flat" cmpd="sng">
            <a:solidFill>
              <a:schemeClr val="lt2">
                <a:alpha val="0"/>
              </a:scheme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469900" dist="38100" dir="5400000" algn="t" rotWithShape="0">
              <a:schemeClr val="tx2">
                <a:alpha val="18000"/>
              </a:scheme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" name="Google Shape;949;p131">
            <a:extLst>
              <a:ext uri="{FF2B5EF4-FFF2-40B4-BE49-F238E27FC236}">
                <a16:creationId xmlns:a16="http://schemas.microsoft.com/office/drawing/2014/main" id="{B7E72BF1-8E38-5A4A-8884-22CA681C7CFC}"/>
              </a:ext>
            </a:extLst>
          </p:cNvPr>
          <p:cNvSpPr/>
          <p:nvPr userDrawn="1"/>
        </p:nvSpPr>
        <p:spPr>
          <a:xfrm>
            <a:off x="8985136" y="3535584"/>
            <a:ext cx="2520227" cy="2216750"/>
          </a:xfrm>
          <a:prstGeom prst="roundRect">
            <a:avLst>
              <a:gd name="adj" fmla="val 3921"/>
            </a:avLst>
          </a:prstGeom>
          <a:solidFill>
            <a:schemeClr val="bg2"/>
          </a:solidFill>
          <a:ln w="9525" cap="flat" cmpd="sng">
            <a:solidFill>
              <a:schemeClr val="lt2">
                <a:alpha val="0"/>
              </a:scheme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469900" dist="38100" dir="5400000" algn="t" rotWithShape="0">
              <a:schemeClr val="tx2">
                <a:alpha val="18000"/>
              </a:scheme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</a:pP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" name="Symbol zastępczy tekstu 27">
            <a:extLst>
              <a:ext uri="{FF2B5EF4-FFF2-40B4-BE49-F238E27FC236}">
                <a16:creationId xmlns:a16="http://schemas.microsoft.com/office/drawing/2014/main" id="{6E6C2BE8-4C2C-4469-981A-FADE4EE7E2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64351" y="2045093"/>
            <a:ext cx="2016225" cy="1008109"/>
          </a:xfrm>
        </p:spPr>
        <p:txBody>
          <a:bodyPr anchor="t">
            <a:norm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2" name="Symbol zastępczy tekstu 17">
            <a:extLst>
              <a:ext uri="{FF2B5EF4-FFF2-40B4-BE49-F238E27FC236}">
                <a16:creationId xmlns:a16="http://schemas.microsoft.com/office/drawing/2014/main" id="{D857EAC7-C564-4028-A39C-3883FD3D955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264351" y="1325011"/>
            <a:ext cx="2016225" cy="720079"/>
          </a:xfrm>
          <a:noFill/>
          <a:effectLst/>
        </p:spPr>
        <p:txBody>
          <a:bodyPr vert="horz" lIns="0" tIns="0" rIns="0" bIns="0" rtlCol="0" anchor="b">
            <a:noAutofit/>
          </a:bodyPr>
          <a:lstStyle>
            <a:lvl1pPr marL="0" indent="0">
              <a:buNone/>
              <a:defRPr lang="pl-PL" sz="2400" b="1" i="0" cap="none" spc="0" dirty="0">
                <a:ln w="0"/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42" name="Symbol zastępczy tekstu 27">
            <a:extLst>
              <a:ext uri="{FF2B5EF4-FFF2-40B4-BE49-F238E27FC236}">
                <a16:creationId xmlns:a16="http://schemas.microsoft.com/office/drawing/2014/main" id="{01E98832-DDDB-47F7-BE9F-9D57C211746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64325" y="4531402"/>
            <a:ext cx="2016225" cy="1008109"/>
          </a:xfrm>
        </p:spPr>
        <p:txBody>
          <a:bodyPr anchor="t">
            <a:norm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4" name="Symbol zastępczy tekstu 17">
            <a:extLst>
              <a:ext uri="{FF2B5EF4-FFF2-40B4-BE49-F238E27FC236}">
                <a16:creationId xmlns:a16="http://schemas.microsoft.com/office/drawing/2014/main" id="{C0B0A6D9-6F7D-420C-A969-F5A641D9B1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64325" y="3811320"/>
            <a:ext cx="2016225" cy="720079"/>
          </a:xfrm>
          <a:noFill/>
          <a:effectLst/>
        </p:spPr>
        <p:txBody>
          <a:bodyPr vert="horz" lIns="0" tIns="0" rIns="0" bIns="0" rtlCol="0" anchor="b">
            <a:noAutofit/>
          </a:bodyPr>
          <a:lstStyle>
            <a:lvl1pPr marL="0" indent="0">
              <a:buNone/>
              <a:defRPr lang="pl-PL" sz="2400" b="1" i="0" cap="none" spc="0" dirty="0">
                <a:ln w="0"/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45" name="Symbol zastępczy tekstu 27">
            <a:extLst>
              <a:ext uri="{FF2B5EF4-FFF2-40B4-BE49-F238E27FC236}">
                <a16:creationId xmlns:a16="http://schemas.microsoft.com/office/drawing/2014/main" id="{D0B98C6F-E2BC-4808-BA62-965CF91E8D2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41451" y="4531403"/>
            <a:ext cx="2016225" cy="1008109"/>
          </a:xfrm>
        </p:spPr>
        <p:txBody>
          <a:bodyPr anchor="t">
            <a:norm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6" name="Symbol zastępczy tekstu 17">
            <a:extLst>
              <a:ext uri="{FF2B5EF4-FFF2-40B4-BE49-F238E27FC236}">
                <a16:creationId xmlns:a16="http://schemas.microsoft.com/office/drawing/2014/main" id="{66342F06-94E7-42CF-88B6-F5B25E95F9A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41451" y="3811321"/>
            <a:ext cx="2016225" cy="720079"/>
          </a:xfrm>
          <a:noFill/>
          <a:effectLst/>
        </p:spPr>
        <p:txBody>
          <a:bodyPr vert="horz" lIns="0" tIns="0" rIns="0" bIns="0" rtlCol="0" anchor="b">
            <a:noAutofit/>
          </a:bodyPr>
          <a:lstStyle>
            <a:lvl1pPr marL="0" indent="0">
              <a:buNone/>
              <a:defRPr lang="pl-PL" sz="2400" b="1" i="0" cap="none" spc="0" dirty="0">
                <a:ln w="0"/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 marL="628650" lvl="0" indent="-85725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####</a:t>
            </a:r>
          </a:p>
        </p:txBody>
      </p:sp>
      <p:sp>
        <p:nvSpPr>
          <p:cNvPr id="24" name="Tytuł 1">
            <a:extLst>
              <a:ext uri="{FF2B5EF4-FFF2-40B4-BE49-F238E27FC236}">
                <a16:creationId xmlns:a16="http://schemas.microsoft.com/office/drawing/2014/main" id="{4DA36103-B3CC-3C4E-B51A-EBCC794E55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2" y="332656"/>
            <a:ext cx="4604569" cy="1800437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25" name="Łącznik prosty 24">
            <a:extLst>
              <a:ext uri="{FF2B5EF4-FFF2-40B4-BE49-F238E27FC236}">
                <a16:creationId xmlns:a16="http://schemas.microsoft.com/office/drawing/2014/main" id="{DF2E6A18-8180-2544-A44A-B9D92B5D05F0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Symbol zastępczy tekstu 24">
            <a:extLst>
              <a:ext uri="{FF2B5EF4-FFF2-40B4-BE49-F238E27FC236}">
                <a16:creationId xmlns:a16="http://schemas.microsoft.com/office/drawing/2014/main" id="{C8A1B38B-ABC2-B840-A384-0B461922797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2492896"/>
            <a:ext cx="4608511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pic>
        <p:nvPicPr>
          <p:cNvPr id="35" name="Grafika 34">
            <a:extLst>
              <a:ext uri="{FF2B5EF4-FFF2-40B4-BE49-F238E27FC236}">
                <a16:creationId xmlns:a16="http://schemas.microsoft.com/office/drawing/2014/main" id="{E67B9F09-6B46-494A-8684-867FE20C63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75857" y="6464765"/>
            <a:ext cx="946286" cy="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398914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>
            <a:extLst>
              <a:ext uri="{FF2B5EF4-FFF2-40B4-BE49-F238E27FC236}">
                <a16:creationId xmlns:a16="http://schemas.microsoft.com/office/drawing/2014/main" id="{3E718497-76D2-E343-92DB-3FECF2610F19}"/>
              </a:ext>
            </a:extLst>
          </p:cNvPr>
          <p:cNvSpPr/>
          <p:nvPr userDrawn="1"/>
        </p:nvSpPr>
        <p:spPr>
          <a:xfrm flipH="1">
            <a:off x="1" y="0"/>
            <a:ext cx="4137024" cy="685799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D5BC453-CF0C-0747-9327-533554DAD3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40" y="1"/>
            <a:ext cx="2765424" cy="112498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5E6AFD9B-ADDC-DA43-BF3E-4D7180F2771E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Symbol zastępczy tekstu 24">
            <a:extLst>
              <a:ext uri="{FF2B5EF4-FFF2-40B4-BE49-F238E27FC236}">
                <a16:creationId xmlns:a16="http://schemas.microsoft.com/office/drawing/2014/main" id="{D4C27A9A-3251-C740-A068-4D45FE52BCE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40" y="1484312"/>
            <a:ext cx="2765424" cy="4682479"/>
          </a:xfr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A786E99-2F04-49D3-995B-E3CAE3DF5E7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829175" y="586791"/>
            <a:ext cx="6681788" cy="5580000"/>
          </a:xfrm>
        </p:spPr>
        <p:txBody>
          <a:bodyPr vert="horz" lIns="0" tIns="45720" rIns="0" bIns="45720"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pl-PL" dirty="0"/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98402253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fograph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>
            <a:extLst>
              <a:ext uri="{FF2B5EF4-FFF2-40B4-BE49-F238E27FC236}">
                <a16:creationId xmlns:a16="http://schemas.microsoft.com/office/drawing/2014/main" id="{3E718497-76D2-E343-92DB-3FECF2610F19}"/>
              </a:ext>
            </a:extLst>
          </p:cNvPr>
          <p:cNvSpPr/>
          <p:nvPr userDrawn="1"/>
        </p:nvSpPr>
        <p:spPr>
          <a:xfrm flipH="1">
            <a:off x="1" y="0"/>
            <a:ext cx="4137024" cy="6857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D5BC453-CF0C-0747-9327-533554DAD3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40" y="1"/>
            <a:ext cx="2765424" cy="112498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5E6AFD9B-ADDC-DA43-BF3E-4D7180F2771E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Symbol zastępczy tekstu 24">
            <a:extLst>
              <a:ext uri="{FF2B5EF4-FFF2-40B4-BE49-F238E27FC236}">
                <a16:creationId xmlns:a16="http://schemas.microsoft.com/office/drawing/2014/main" id="{D4C27A9A-3251-C740-A068-4D45FE52BCE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40" y="1484312"/>
            <a:ext cx="2765424" cy="4682479"/>
          </a:xfrm>
        </p:spPr>
        <p:txBody>
          <a:bodyPr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A786E99-2F04-49D3-995B-E3CAE3DF5E7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829175" y="586791"/>
            <a:ext cx="6681788" cy="5580000"/>
          </a:xfrm>
        </p:spPr>
        <p:txBody>
          <a:bodyPr vert="horz" lIns="0" tIns="45720" rIns="0" bIns="45720"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pl-PL" dirty="0"/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178276524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rostokąt 5">
            <a:extLst>
              <a:ext uri="{FF2B5EF4-FFF2-40B4-BE49-F238E27FC236}">
                <a16:creationId xmlns:a16="http://schemas.microsoft.com/office/drawing/2014/main" id="{9B031A60-415E-40F8-B120-BC5E38DA9B64}"/>
              </a:ext>
            </a:extLst>
          </p:cNvPr>
          <p:cNvSpPr/>
          <p:nvPr userDrawn="1"/>
        </p:nvSpPr>
        <p:spPr>
          <a:xfrm>
            <a:off x="0" y="0"/>
            <a:ext cx="413702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055F86D-9087-4831-AEE7-8DFFA54804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8" y="2637214"/>
            <a:ext cx="3225800" cy="1656000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0" name="Symbol zastępczy tekstu 27">
            <a:extLst>
              <a:ext uri="{FF2B5EF4-FFF2-40B4-BE49-F238E27FC236}">
                <a16:creationId xmlns:a16="http://schemas.microsoft.com/office/drawing/2014/main" id="{FDB3C9AC-82C4-41B5-8039-8699F59DCFA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38701" y="1945470"/>
            <a:ext cx="3216274" cy="1296144"/>
          </a:xfrm>
        </p:spPr>
        <p:txBody>
          <a:bodyPr anchor="t">
            <a:normAutofit/>
          </a:bodyPr>
          <a:lstStyle>
            <a:lvl1pPr marL="0" indent="0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4" name="Symbol zastępczy tekstu 27">
            <a:extLst>
              <a:ext uri="{FF2B5EF4-FFF2-40B4-BE49-F238E27FC236}">
                <a16:creationId xmlns:a16="http://schemas.microsoft.com/office/drawing/2014/main" id="{5B12E7AB-A000-46C6-8285-F33783C6E4E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285163" y="1945470"/>
            <a:ext cx="3216274" cy="1296144"/>
          </a:xfrm>
        </p:spPr>
        <p:txBody>
          <a:bodyPr anchor="t">
            <a:normAutofit/>
          </a:bodyPr>
          <a:lstStyle>
            <a:lvl1pPr marL="0" indent="0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6" name="Symbol zastępczy tekstu 27">
            <a:extLst>
              <a:ext uri="{FF2B5EF4-FFF2-40B4-BE49-F238E27FC236}">
                <a16:creationId xmlns:a16="http://schemas.microsoft.com/office/drawing/2014/main" id="{603996CB-9565-4FB1-80AA-F4301118DC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29176" y="4393742"/>
            <a:ext cx="3216274" cy="1296144"/>
          </a:xfrm>
        </p:spPr>
        <p:txBody>
          <a:bodyPr anchor="t">
            <a:normAutofit/>
          </a:bodyPr>
          <a:lstStyle>
            <a:lvl1pPr marL="0" indent="0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8" name="Symbol zastępczy tekstu 27">
            <a:extLst>
              <a:ext uri="{FF2B5EF4-FFF2-40B4-BE49-F238E27FC236}">
                <a16:creationId xmlns:a16="http://schemas.microsoft.com/office/drawing/2014/main" id="{9B1DB190-6EFF-411A-9FFE-8A9BC7E5654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75638" y="4393742"/>
            <a:ext cx="3216274" cy="1296144"/>
          </a:xfrm>
        </p:spPr>
        <p:txBody>
          <a:bodyPr anchor="t">
            <a:normAutofit/>
          </a:bodyPr>
          <a:lstStyle>
            <a:lvl1pPr marL="0" indent="0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9" name="Symbol zastępczy tekstu 3">
            <a:extLst>
              <a:ext uri="{FF2B5EF4-FFF2-40B4-BE49-F238E27FC236}">
                <a16:creationId xmlns:a16="http://schemas.microsoft.com/office/drawing/2014/main" id="{82DD0B52-9F0C-7C4E-9DC4-45EE9D0CC4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38701" y="1081374"/>
            <a:ext cx="3216274" cy="720081"/>
          </a:xfrm>
        </p:spPr>
        <p:txBody>
          <a:bodyPr anchor="b"/>
          <a:lstStyle>
            <a:lvl1pPr marL="0" indent="0">
              <a:buNone/>
              <a:defRPr b="1"/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20" name="Symbol zastępczy tekstu 3">
            <a:extLst>
              <a:ext uri="{FF2B5EF4-FFF2-40B4-BE49-F238E27FC236}">
                <a16:creationId xmlns:a16="http://schemas.microsoft.com/office/drawing/2014/main" id="{275D97C3-EB49-9647-92F8-4A6BCB110E0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75638" y="1081373"/>
            <a:ext cx="3216274" cy="720081"/>
          </a:xfrm>
        </p:spPr>
        <p:txBody>
          <a:bodyPr anchor="b"/>
          <a:lstStyle>
            <a:lvl1pPr marL="0" indent="0">
              <a:buNone/>
              <a:defRPr b="1"/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23" name="Symbol zastępczy tekstu 3">
            <a:extLst>
              <a:ext uri="{FF2B5EF4-FFF2-40B4-BE49-F238E27FC236}">
                <a16:creationId xmlns:a16="http://schemas.microsoft.com/office/drawing/2014/main" id="{F2AACD58-C497-044F-9313-B8A8E365343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44335" y="3529647"/>
            <a:ext cx="3216274" cy="720081"/>
          </a:xfrm>
        </p:spPr>
        <p:txBody>
          <a:bodyPr anchor="b"/>
          <a:lstStyle>
            <a:lvl1pPr marL="0" indent="0">
              <a:buNone/>
              <a:defRPr b="1"/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24" name="Symbol zastępczy tekstu 3">
            <a:extLst>
              <a:ext uri="{FF2B5EF4-FFF2-40B4-BE49-F238E27FC236}">
                <a16:creationId xmlns:a16="http://schemas.microsoft.com/office/drawing/2014/main" id="{39767C99-8A10-8043-8257-D3841149CDB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81272" y="3529646"/>
            <a:ext cx="3216274" cy="720081"/>
          </a:xfrm>
        </p:spPr>
        <p:txBody>
          <a:bodyPr anchor="b"/>
          <a:lstStyle>
            <a:lvl1pPr marL="0" indent="0">
              <a:buNone/>
              <a:defRPr b="1"/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the </a:t>
            </a:r>
            <a:r>
              <a:rPr lang="pl-PL" dirty="0" err="1"/>
              <a:t>text</a:t>
            </a:r>
            <a:endParaRPr lang="pl-PL" dirty="0"/>
          </a:p>
        </p:txBody>
      </p:sp>
      <p:grpSp>
        <p:nvGrpSpPr>
          <p:cNvPr id="3" name="Grupa 2">
            <a:extLst>
              <a:ext uri="{FF2B5EF4-FFF2-40B4-BE49-F238E27FC236}">
                <a16:creationId xmlns:a16="http://schemas.microsoft.com/office/drawing/2014/main" id="{FB9606A7-38FE-3946-8D53-B2D45960F016}"/>
              </a:ext>
            </a:extLst>
          </p:cNvPr>
          <p:cNvGrpSpPr/>
          <p:nvPr userDrawn="1"/>
        </p:nvGrpSpPr>
        <p:grpSpPr>
          <a:xfrm>
            <a:off x="0" y="4858396"/>
            <a:ext cx="2311222" cy="1999604"/>
            <a:chOff x="0" y="4858396"/>
            <a:chExt cx="2311222" cy="1999604"/>
          </a:xfrm>
        </p:grpSpPr>
        <p:grpSp>
          <p:nvGrpSpPr>
            <p:cNvPr id="16" name="Grupa 15">
              <a:extLst>
                <a:ext uri="{FF2B5EF4-FFF2-40B4-BE49-F238E27FC236}">
                  <a16:creationId xmlns:a16="http://schemas.microsoft.com/office/drawing/2014/main" id="{48ED70DC-46A6-7945-945B-B898CF8D6EEF}"/>
                </a:ext>
              </a:extLst>
            </p:cNvPr>
            <p:cNvGrpSpPr/>
            <p:nvPr userDrawn="1"/>
          </p:nvGrpSpPr>
          <p:grpSpPr>
            <a:xfrm rot="5400000">
              <a:off x="-150054" y="5008450"/>
              <a:ext cx="1999604" cy="1699496"/>
              <a:chOff x="9572138" y="165530"/>
              <a:chExt cx="2619861" cy="2226662"/>
            </a:xfrm>
          </p:grpSpPr>
          <p:sp>
            <p:nvSpPr>
              <p:cNvPr id="18" name="Dowolny kształt 17">
                <a:extLst>
                  <a:ext uri="{FF2B5EF4-FFF2-40B4-BE49-F238E27FC236}">
                    <a16:creationId xmlns:a16="http://schemas.microsoft.com/office/drawing/2014/main" id="{6617F488-B3F2-364A-A9FB-23CE7B315205}"/>
                  </a:ext>
                </a:extLst>
              </p:cNvPr>
              <p:cNvSpPr/>
              <p:nvPr userDrawn="1"/>
            </p:nvSpPr>
            <p:spPr>
              <a:xfrm>
                <a:off x="9572138" y="888762"/>
                <a:ext cx="2619861" cy="1503429"/>
              </a:xfrm>
              <a:custGeom>
                <a:avLst/>
                <a:gdLst>
                  <a:gd name="connsiteX0" fmla="*/ 2051592 w 3575084"/>
                  <a:gd name="connsiteY0" fmla="*/ 0 h 2051592"/>
                  <a:gd name="connsiteX1" fmla="*/ 3502287 w 3575084"/>
                  <a:gd name="connsiteY1" fmla="*/ 600898 h 2051592"/>
                  <a:gd name="connsiteX2" fmla="*/ 3575084 w 3575084"/>
                  <a:gd name="connsiteY2" fmla="*/ 680995 h 2051592"/>
                  <a:gd name="connsiteX3" fmla="*/ 3575084 w 3575084"/>
                  <a:gd name="connsiteY3" fmla="*/ 1719669 h 2051592"/>
                  <a:gd name="connsiteX4" fmla="*/ 3541173 w 3575084"/>
                  <a:gd name="connsiteY4" fmla="*/ 1587784 h 2051592"/>
                  <a:gd name="connsiteX5" fmla="*/ 2051592 w 3575084"/>
                  <a:gd name="connsiteY5" fmla="*/ 491890 h 2051592"/>
                  <a:gd name="connsiteX6" fmla="*/ 491890 w 3575084"/>
                  <a:gd name="connsiteY6" fmla="*/ 2051592 h 2051592"/>
                  <a:gd name="connsiteX7" fmla="*/ 0 w 3575084"/>
                  <a:gd name="connsiteY7" fmla="*/ 2051592 h 2051592"/>
                  <a:gd name="connsiteX8" fmla="*/ 2051592 w 3575084"/>
                  <a:gd name="connsiteY8" fmla="*/ 0 h 2051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75084" h="2051592">
                    <a:moveTo>
                      <a:pt x="2051592" y="0"/>
                    </a:moveTo>
                    <a:cubicBezTo>
                      <a:pt x="2618123" y="0"/>
                      <a:pt x="3131021" y="229633"/>
                      <a:pt x="3502287" y="600898"/>
                    </a:cubicBezTo>
                    <a:lnTo>
                      <a:pt x="3575084" y="680995"/>
                    </a:lnTo>
                    <a:lnTo>
                      <a:pt x="3575084" y="1719669"/>
                    </a:lnTo>
                    <a:lnTo>
                      <a:pt x="3541173" y="1587784"/>
                    </a:lnTo>
                    <a:cubicBezTo>
                      <a:pt x="3343697" y="952879"/>
                      <a:pt x="2751480" y="491890"/>
                      <a:pt x="2051592" y="491890"/>
                    </a:cubicBezTo>
                    <a:cubicBezTo>
                      <a:pt x="1190192" y="491890"/>
                      <a:pt x="491890" y="1190192"/>
                      <a:pt x="491890" y="2051592"/>
                    </a:cubicBezTo>
                    <a:lnTo>
                      <a:pt x="0" y="2051592"/>
                    </a:lnTo>
                    <a:cubicBezTo>
                      <a:pt x="0" y="918529"/>
                      <a:pt x="918529" y="0"/>
                      <a:pt x="2051592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/>
              </a:p>
            </p:txBody>
          </p:sp>
          <p:sp>
            <p:nvSpPr>
              <p:cNvPr id="21" name="Dowolny kształt 20">
                <a:extLst>
                  <a:ext uri="{FF2B5EF4-FFF2-40B4-BE49-F238E27FC236}">
                    <a16:creationId xmlns:a16="http://schemas.microsoft.com/office/drawing/2014/main" id="{BB96760D-BE23-C749-A48F-C3F32D99E4C3}"/>
                  </a:ext>
                </a:extLst>
              </p:cNvPr>
              <p:cNvSpPr/>
              <p:nvPr userDrawn="1"/>
            </p:nvSpPr>
            <p:spPr>
              <a:xfrm>
                <a:off x="10128035" y="165530"/>
                <a:ext cx="2063964" cy="2226662"/>
              </a:xfrm>
              <a:custGeom>
                <a:avLst/>
                <a:gdLst>
                  <a:gd name="connsiteX0" fmla="*/ 2484276 w 3071664"/>
                  <a:gd name="connsiteY0" fmla="*/ 0 h 3313799"/>
                  <a:gd name="connsiteX1" fmla="*/ 2984944 w 3071664"/>
                  <a:gd name="connsiteY1" fmla="*/ 50472 h 3313799"/>
                  <a:gd name="connsiteX2" fmla="*/ 3071664 w 3071664"/>
                  <a:gd name="connsiteY2" fmla="*/ 72770 h 3313799"/>
                  <a:gd name="connsiteX3" fmla="*/ 3071664 w 3071664"/>
                  <a:gd name="connsiteY3" fmla="*/ 689969 h 3313799"/>
                  <a:gd name="connsiteX4" fmla="*/ 3045901 w 3071664"/>
                  <a:gd name="connsiteY4" fmla="*/ 680540 h 3313799"/>
                  <a:gd name="connsiteX5" fmla="*/ 2484276 w 3071664"/>
                  <a:gd name="connsiteY5" fmla="*/ 595630 h 3313799"/>
                  <a:gd name="connsiteX6" fmla="*/ 595630 w 3071664"/>
                  <a:gd name="connsiteY6" fmla="*/ 2484276 h 3313799"/>
                  <a:gd name="connsiteX7" fmla="*/ 744049 w 3071664"/>
                  <a:gd name="connsiteY7" fmla="*/ 3219422 h 3313799"/>
                  <a:gd name="connsiteX8" fmla="*/ 789513 w 3071664"/>
                  <a:gd name="connsiteY8" fmla="*/ 3313799 h 3313799"/>
                  <a:gd name="connsiteX9" fmla="*/ 144912 w 3071664"/>
                  <a:gd name="connsiteY9" fmla="*/ 3313799 h 3313799"/>
                  <a:gd name="connsiteX10" fmla="*/ 111688 w 3071664"/>
                  <a:gd name="connsiteY10" fmla="*/ 3223024 h 3313799"/>
                  <a:gd name="connsiteX11" fmla="*/ 0 w 3071664"/>
                  <a:gd name="connsiteY11" fmla="*/ 2484276 h 3313799"/>
                  <a:gd name="connsiteX12" fmla="*/ 2484276 w 3071664"/>
                  <a:gd name="connsiteY12" fmla="*/ 0 h 3313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071664" h="3313799">
                    <a:moveTo>
                      <a:pt x="2484276" y="0"/>
                    </a:moveTo>
                    <a:cubicBezTo>
                      <a:pt x="2655779" y="0"/>
                      <a:pt x="2823224" y="17379"/>
                      <a:pt x="2984944" y="50472"/>
                    </a:cubicBezTo>
                    <a:lnTo>
                      <a:pt x="3071664" y="72770"/>
                    </a:lnTo>
                    <a:lnTo>
                      <a:pt x="3071664" y="689969"/>
                    </a:lnTo>
                    <a:lnTo>
                      <a:pt x="3045901" y="680540"/>
                    </a:lnTo>
                    <a:cubicBezTo>
                      <a:pt x="2868484" y="625357"/>
                      <a:pt x="2679852" y="595630"/>
                      <a:pt x="2484276" y="595630"/>
                    </a:cubicBezTo>
                    <a:cubicBezTo>
                      <a:pt x="1441206" y="595630"/>
                      <a:pt x="595630" y="1441206"/>
                      <a:pt x="595630" y="2484276"/>
                    </a:cubicBezTo>
                    <a:cubicBezTo>
                      <a:pt x="595630" y="2745044"/>
                      <a:pt x="648479" y="2993468"/>
                      <a:pt x="744049" y="3219422"/>
                    </a:cubicBezTo>
                    <a:lnTo>
                      <a:pt x="789513" y="3313799"/>
                    </a:lnTo>
                    <a:lnTo>
                      <a:pt x="144912" y="3313799"/>
                    </a:lnTo>
                    <a:lnTo>
                      <a:pt x="111688" y="3223024"/>
                    </a:lnTo>
                    <a:cubicBezTo>
                      <a:pt x="39103" y="2989654"/>
                      <a:pt x="0" y="2741532"/>
                      <a:pt x="0" y="2484276"/>
                    </a:cubicBezTo>
                    <a:cubicBezTo>
                      <a:pt x="0" y="1112248"/>
                      <a:pt x="1112248" y="0"/>
                      <a:pt x="2484276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/>
              </a:p>
            </p:txBody>
          </p:sp>
        </p:grpSp>
        <p:sp>
          <p:nvSpPr>
            <p:cNvPr id="22" name="Owal 21">
              <a:extLst>
                <a:ext uri="{FF2B5EF4-FFF2-40B4-BE49-F238E27FC236}">
                  <a16:creationId xmlns:a16="http://schemas.microsoft.com/office/drawing/2014/main" id="{039D198C-CEBB-DC42-9DFF-A1432B39249F}"/>
                </a:ext>
              </a:extLst>
            </p:cNvPr>
            <p:cNvSpPr/>
            <p:nvPr userDrawn="1"/>
          </p:nvSpPr>
          <p:spPr>
            <a:xfrm>
              <a:off x="1985150" y="6251102"/>
              <a:ext cx="144016" cy="14401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5" name="Owal 24">
              <a:extLst>
                <a:ext uri="{FF2B5EF4-FFF2-40B4-BE49-F238E27FC236}">
                  <a16:creationId xmlns:a16="http://schemas.microsoft.com/office/drawing/2014/main" id="{FE8BF91C-5D5F-D940-A233-EED084CC53AA}"/>
                </a:ext>
              </a:extLst>
            </p:cNvPr>
            <p:cNvSpPr/>
            <p:nvPr userDrawn="1"/>
          </p:nvSpPr>
          <p:spPr>
            <a:xfrm>
              <a:off x="2207568" y="6453336"/>
              <a:ext cx="103654" cy="10365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</p:grpSp>
    </p:spTree>
    <p:extLst>
      <p:ext uri="{BB962C8B-B14F-4D97-AF65-F5344CB8AC3E}">
        <p14:creationId xmlns:p14="http://schemas.microsoft.com/office/powerpoint/2010/main" val="74256341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rostokąt 5">
            <a:extLst>
              <a:ext uri="{FF2B5EF4-FFF2-40B4-BE49-F238E27FC236}">
                <a16:creationId xmlns:a16="http://schemas.microsoft.com/office/drawing/2014/main" id="{9B031A60-415E-40F8-B120-BC5E38DA9B64}"/>
              </a:ext>
            </a:extLst>
          </p:cNvPr>
          <p:cNvSpPr/>
          <p:nvPr userDrawn="1"/>
        </p:nvSpPr>
        <p:spPr>
          <a:xfrm>
            <a:off x="0" y="0"/>
            <a:ext cx="4137025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055F86D-9087-4831-AEE7-8DFFA54804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8" y="2637214"/>
            <a:ext cx="3225800" cy="1656000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0" name="Symbol zastępczy tekstu 27">
            <a:extLst>
              <a:ext uri="{FF2B5EF4-FFF2-40B4-BE49-F238E27FC236}">
                <a16:creationId xmlns:a16="http://schemas.microsoft.com/office/drawing/2014/main" id="{FDB3C9AC-82C4-41B5-8039-8699F59DCFA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38701" y="1945470"/>
            <a:ext cx="3216274" cy="1296144"/>
          </a:xfrm>
        </p:spPr>
        <p:txBody>
          <a:bodyPr anchor="t">
            <a:normAutofit/>
          </a:bodyPr>
          <a:lstStyle>
            <a:lvl1pPr marL="0" indent="0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4" name="Symbol zastępczy tekstu 27">
            <a:extLst>
              <a:ext uri="{FF2B5EF4-FFF2-40B4-BE49-F238E27FC236}">
                <a16:creationId xmlns:a16="http://schemas.microsoft.com/office/drawing/2014/main" id="{5B12E7AB-A000-46C6-8285-F33783C6E4E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285163" y="1945470"/>
            <a:ext cx="3216274" cy="1296144"/>
          </a:xfrm>
        </p:spPr>
        <p:txBody>
          <a:bodyPr anchor="t">
            <a:normAutofit/>
          </a:bodyPr>
          <a:lstStyle>
            <a:lvl1pPr marL="0" indent="0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6" name="Symbol zastępczy tekstu 27">
            <a:extLst>
              <a:ext uri="{FF2B5EF4-FFF2-40B4-BE49-F238E27FC236}">
                <a16:creationId xmlns:a16="http://schemas.microsoft.com/office/drawing/2014/main" id="{603996CB-9565-4FB1-80AA-F4301118DC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29176" y="4393742"/>
            <a:ext cx="3216274" cy="1296144"/>
          </a:xfrm>
        </p:spPr>
        <p:txBody>
          <a:bodyPr anchor="t">
            <a:normAutofit/>
          </a:bodyPr>
          <a:lstStyle>
            <a:lvl1pPr marL="0" indent="0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8" name="Symbol zastępczy tekstu 27">
            <a:extLst>
              <a:ext uri="{FF2B5EF4-FFF2-40B4-BE49-F238E27FC236}">
                <a16:creationId xmlns:a16="http://schemas.microsoft.com/office/drawing/2014/main" id="{9B1DB190-6EFF-411A-9FFE-8A9BC7E5654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75638" y="4393742"/>
            <a:ext cx="3216274" cy="1296144"/>
          </a:xfrm>
        </p:spPr>
        <p:txBody>
          <a:bodyPr anchor="t">
            <a:normAutofit/>
          </a:bodyPr>
          <a:lstStyle>
            <a:lvl1pPr marL="0" indent="0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9" name="Symbol zastępczy tekstu 3">
            <a:extLst>
              <a:ext uri="{FF2B5EF4-FFF2-40B4-BE49-F238E27FC236}">
                <a16:creationId xmlns:a16="http://schemas.microsoft.com/office/drawing/2014/main" id="{82DD0B52-9F0C-7C4E-9DC4-45EE9D0CC4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38701" y="1081374"/>
            <a:ext cx="3216274" cy="720081"/>
          </a:xfrm>
        </p:spPr>
        <p:txBody>
          <a:bodyPr anchor="b"/>
          <a:lstStyle>
            <a:lvl1pPr marL="0" indent="0">
              <a:buNone/>
              <a:defRPr b="1"/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20" name="Symbol zastępczy tekstu 3">
            <a:extLst>
              <a:ext uri="{FF2B5EF4-FFF2-40B4-BE49-F238E27FC236}">
                <a16:creationId xmlns:a16="http://schemas.microsoft.com/office/drawing/2014/main" id="{275D97C3-EB49-9647-92F8-4A6BCB110E0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75638" y="1081373"/>
            <a:ext cx="3216274" cy="720081"/>
          </a:xfrm>
        </p:spPr>
        <p:txBody>
          <a:bodyPr anchor="b"/>
          <a:lstStyle>
            <a:lvl1pPr marL="0" indent="0">
              <a:buNone/>
              <a:defRPr b="1"/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23" name="Symbol zastępczy tekstu 3">
            <a:extLst>
              <a:ext uri="{FF2B5EF4-FFF2-40B4-BE49-F238E27FC236}">
                <a16:creationId xmlns:a16="http://schemas.microsoft.com/office/drawing/2014/main" id="{F2AACD58-C497-044F-9313-B8A8E365343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44335" y="3529647"/>
            <a:ext cx="3216274" cy="720081"/>
          </a:xfrm>
        </p:spPr>
        <p:txBody>
          <a:bodyPr anchor="b"/>
          <a:lstStyle>
            <a:lvl1pPr marL="0" indent="0">
              <a:buNone/>
              <a:defRPr b="1"/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24" name="Symbol zastępczy tekstu 3">
            <a:extLst>
              <a:ext uri="{FF2B5EF4-FFF2-40B4-BE49-F238E27FC236}">
                <a16:creationId xmlns:a16="http://schemas.microsoft.com/office/drawing/2014/main" id="{39767C99-8A10-8043-8257-D3841149CDB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81272" y="3529646"/>
            <a:ext cx="3216274" cy="720081"/>
          </a:xfrm>
        </p:spPr>
        <p:txBody>
          <a:bodyPr anchor="b"/>
          <a:lstStyle>
            <a:lvl1pPr marL="0" indent="0">
              <a:buNone/>
              <a:defRPr b="1"/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the </a:t>
            </a:r>
            <a:r>
              <a:rPr lang="pl-PL" dirty="0" err="1"/>
              <a:t>text</a:t>
            </a:r>
            <a:endParaRPr lang="pl-PL" dirty="0"/>
          </a:p>
        </p:txBody>
      </p:sp>
      <p:grpSp>
        <p:nvGrpSpPr>
          <p:cNvPr id="3" name="Grupa 2">
            <a:extLst>
              <a:ext uri="{FF2B5EF4-FFF2-40B4-BE49-F238E27FC236}">
                <a16:creationId xmlns:a16="http://schemas.microsoft.com/office/drawing/2014/main" id="{FB9606A7-38FE-3946-8D53-B2D45960F016}"/>
              </a:ext>
            </a:extLst>
          </p:cNvPr>
          <p:cNvGrpSpPr/>
          <p:nvPr userDrawn="1"/>
        </p:nvGrpSpPr>
        <p:grpSpPr>
          <a:xfrm>
            <a:off x="0" y="4858396"/>
            <a:ext cx="2311222" cy="1999604"/>
            <a:chOff x="0" y="4858396"/>
            <a:chExt cx="2311222" cy="1999604"/>
          </a:xfrm>
        </p:grpSpPr>
        <p:grpSp>
          <p:nvGrpSpPr>
            <p:cNvPr id="16" name="Grupa 15">
              <a:extLst>
                <a:ext uri="{FF2B5EF4-FFF2-40B4-BE49-F238E27FC236}">
                  <a16:creationId xmlns:a16="http://schemas.microsoft.com/office/drawing/2014/main" id="{48ED70DC-46A6-7945-945B-B898CF8D6EEF}"/>
                </a:ext>
              </a:extLst>
            </p:cNvPr>
            <p:cNvGrpSpPr/>
            <p:nvPr userDrawn="1"/>
          </p:nvGrpSpPr>
          <p:grpSpPr>
            <a:xfrm rot="5400000">
              <a:off x="-150054" y="5008450"/>
              <a:ext cx="1999604" cy="1699496"/>
              <a:chOff x="9572138" y="165530"/>
              <a:chExt cx="2619861" cy="2226662"/>
            </a:xfrm>
          </p:grpSpPr>
          <p:sp>
            <p:nvSpPr>
              <p:cNvPr id="18" name="Dowolny kształt 17">
                <a:extLst>
                  <a:ext uri="{FF2B5EF4-FFF2-40B4-BE49-F238E27FC236}">
                    <a16:creationId xmlns:a16="http://schemas.microsoft.com/office/drawing/2014/main" id="{6617F488-B3F2-364A-A9FB-23CE7B315205}"/>
                  </a:ext>
                </a:extLst>
              </p:cNvPr>
              <p:cNvSpPr/>
              <p:nvPr userDrawn="1"/>
            </p:nvSpPr>
            <p:spPr>
              <a:xfrm>
                <a:off x="9572138" y="888762"/>
                <a:ext cx="2619861" cy="1503429"/>
              </a:xfrm>
              <a:custGeom>
                <a:avLst/>
                <a:gdLst>
                  <a:gd name="connsiteX0" fmla="*/ 2051592 w 3575084"/>
                  <a:gd name="connsiteY0" fmla="*/ 0 h 2051592"/>
                  <a:gd name="connsiteX1" fmla="*/ 3502287 w 3575084"/>
                  <a:gd name="connsiteY1" fmla="*/ 600898 h 2051592"/>
                  <a:gd name="connsiteX2" fmla="*/ 3575084 w 3575084"/>
                  <a:gd name="connsiteY2" fmla="*/ 680995 h 2051592"/>
                  <a:gd name="connsiteX3" fmla="*/ 3575084 w 3575084"/>
                  <a:gd name="connsiteY3" fmla="*/ 1719669 h 2051592"/>
                  <a:gd name="connsiteX4" fmla="*/ 3541173 w 3575084"/>
                  <a:gd name="connsiteY4" fmla="*/ 1587784 h 2051592"/>
                  <a:gd name="connsiteX5" fmla="*/ 2051592 w 3575084"/>
                  <a:gd name="connsiteY5" fmla="*/ 491890 h 2051592"/>
                  <a:gd name="connsiteX6" fmla="*/ 491890 w 3575084"/>
                  <a:gd name="connsiteY6" fmla="*/ 2051592 h 2051592"/>
                  <a:gd name="connsiteX7" fmla="*/ 0 w 3575084"/>
                  <a:gd name="connsiteY7" fmla="*/ 2051592 h 2051592"/>
                  <a:gd name="connsiteX8" fmla="*/ 2051592 w 3575084"/>
                  <a:gd name="connsiteY8" fmla="*/ 0 h 2051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75084" h="2051592">
                    <a:moveTo>
                      <a:pt x="2051592" y="0"/>
                    </a:moveTo>
                    <a:cubicBezTo>
                      <a:pt x="2618123" y="0"/>
                      <a:pt x="3131021" y="229633"/>
                      <a:pt x="3502287" y="600898"/>
                    </a:cubicBezTo>
                    <a:lnTo>
                      <a:pt x="3575084" y="680995"/>
                    </a:lnTo>
                    <a:lnTo>
                      <a:pt x="3575084" y="1719669"/>
                    </a:lnTo>
                    <a:lnTo>
                      <a:pt x="3541173" y="1587784"/>
                    </a:lnTo>
                    <a:cubicBezTo>
                      <a:pt x="3343697" y="952879"/>
                      <a:pt x="2751480" y="491890"/>
                      <a:pt x="2051592" y="491890"/>
                    </a:cubicBezTo>
                    <a:cubicBezTo>
                      <a:pt x="1190192" y="491890"/>
                      <a:pt x="491890" y="1190192"/>
                      <a:pt x="491890" y="2051592"/>
                    </a:cubicBezTo>
                    <a:lnTo>
                      <a:pt x="0" y="2051592"/>
                    </a:lnTo>
                    <a:cubicBezTo>
                      <a:pt x="0" y="918529"/>
                      <a:pt x="918529" y="0"/>
                      <a:pt x="2051592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/>
              </a:p>
            </p:txBody>
          </p:sp>
          <p:sp>
            <p:nvSpPr>
              <p:cNvPr id="21" name="Dowolny kształt 20">
                <a:extLst>
                  <a:ext uri="{FF2B5EF4-FFF2-40B4-BE49-F238E27FC236}">
                    <a16:creationId xmlns:a16="http://schemas.microsoft.com/office/drawing/2014/main" id="{BB96760D-BE23-C749-A48F-C3F32D99E4C3}"/>
                  </a:ext>
                </a:extLst>
              </p:cNvPr>
              <p:cNvSpPr/>
              <p:nvPr userDrawn="1"/>
            </p:nvSpPr>
            <p:spPr>
              <a:xfrm>
                <a:off x="10128035" y="165530"/>
                <a:ext cx="2063964" cy="2226662"/>
              </a:xfrm>
              <a:custGeom>
                <a:avLst/>
                <a:gdLst>
                  <a:gd name="connsiteX0" fmla="*/ 2484276 w 3071664"/>
                  <a:gd name="connsiteY0" fmla="*/ 0 h 3313799"/>
                  <a:gd name="connsiteX1" fmla="*/ 2984944 w 3071664"/>
                  <a:gd name="connsiteY1" fmla="*/ 50472 h 3313799"/>
                  <a:gd name="connsiteX2" fmla="*/ 3071664 w 3071664"/>
                  <a:gd name="connsiteY2" fmla="*/ 72770 h 3313799"/>
                  <a:gd name="connsiteX3" fmla="*/ 3071664 w 3071664"/>
                  <a:gd name="connsiteY3" fmla="*/ 689969 h 3313799"/>
                  <a:gd name="connsiteX4" fmla="*/ 3045901 w 3071664"/>
                  <a:gd name="connsiteY4" fmla="*/ 680540 h 3313799"/>
                  <a:gd name="connsiteX5" fmla="*/ 2484276 w 3071664"/>
                  <a:gd name="connsiteY5" fmla="*/ 595630 h 3313799"/>
                  <a:gd name="connsiteX6" fmla="*/ 595630 w 3071664"/>
                  <a:gd name="connsiteY6" fmla="*/ 2484276 h 3313799"/>
                  <a:gd name="connsiteX7" fmla="*/ 744049 w 3071664"/>
                  <a:gd name="connsiteY7" fmla="*/ 3219422 h 3313799"/>
                  <a:gd name="connsiteX8" fmla="*/ 789513 w 3071664"/>
                  <a:gd name="connsiteY8" fmla="*/ 3313799 h 3313799"/>
                  <a:gd name="connsiteX9" fmla="*/ 144912 w 3071664"/>
                  <a:gd name="connsiteY9" fmla="*/ 3313799 h 3313799"/>
                  <a:gd name="connsiteX10" fmla="*/ 111688 w 3071664"/>
                  <a:gd name="connsiteY10" fmla="*/ 3223024 h 3313799"/>
                  <a:gd name="connsiteX11" fmla="*/ 0 w 3071664"/>
                  <a:gd name="connsiteY11" fmla="*/ 2484276 h 3313799"/>
                  <a:gd name="connsiteX12" fmla="*/ 2484276 w 3071664"/>
                  <a:gd name="connsiteY12" fmla="*/ 0 h 3313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071664" h="3313799">
                    <a:moveTo>
                      <a:pt x="2484276" y="0"/>
                    </a:moveTo>
                    <a:cubicBezTo>
                      <a:pt x="2655779" y="0"/>
                      <a:pt x="2823224" y="17379"/>
                      <a:pt x="2984944" y="50472"/>
                    </a:cubicBezTo>
                    <a:lnTo>
                      <a:pt x="3071664" y="72770"/>
                    </a:lnTo>
                    <a:lnTo>
                      <a:pt x="3071664" y="689969"/>
                    </a:lnTo>
                    <a:lnTo>
                      <a:pt x="3045901" y="680540"/>
                    </a:lnTo>
                    <a:cubicBezTo>
                      <a:pt x="2868484" y="625357"/>
                      <a:pt x="2679852" y="595630"/>
                      <a:pt x="2484276" y="595630"/>
                    </a:cubicBezTo>
                    <a:cubicBezTo>
                      <a:pt x="1441206" y="595630"/>
                      <a:pt x="595630" y="1441206"/>
                      <a:pt x="595630" y="2484276"/>
                    </a:cubicBezTo>
                    <a:cubicBezTo>
                      <a:pt x="595630" y="2745044"/>
                      <a:pt x="648479" y="2993468"/>
                      <a:pt x="744049" y="3219422"/>
                    </a:cubicBezTo>
                    <a:lnTo>
                      <a:pt x="789513" y="3313799"/>
                    </a:lnTo>
                    <a:lnTo>
                      <a:pt x="144912" y="3313799"/>
                    </a:lnTo>
                    <a:lnTo>
                      <a:pt x="111688" y="3223024"/>
                    </a:lnTo>
                    <a:cubicBezTo>
                      <a:pt x="39103" y="2989654"/>
                      <a:pt x="0" y="2741532"/>
                      <a:pt x="0" y="2484276"/>
                    </a:cubicBezTo>
                    <a:cubicBezTo>
                      <a:pt x="0" y="1112248"/>
                      <a:pt x="1112248" y="0"/>
                      <a:pt x="2484276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>
                      <a:lumMod val="74000"/>
                      <a:lumOff val="26000"/>
                    </a:schemeClr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 dirty="0"/>
              </a:p>
            </p:txBody>
          </p:sp>
        </p:grpSp>
        <p:sp>
          <p:nvSpPr>
            <p:cNvPr id="22" name="Owal 21">
              <a:extLst>
                <a:ext uri="{FF2B5EF4-FFF2-40B4-BE49-F238E27FC236}">
                  <a16:creationId xmlns:a16="http://schemas.microsoft.com/office/drawing/2014/main" id="{039D198C-CEBB-DC42-9DFF-A1432B39249F}"/>
                </a:ext>
              </a:extLst>
            </p:cNvPr>
            <p:cNvSpPr/>
            <p:nvPr userDrawn="1"/>
          </p:nvSpPr>
          <p:spPr>
            <a:xfrm>
              <a:off x="1985150" y="6251102"/>
              <a:ext cx="144016" cy="14401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5" name="Owal 24">
              <a:extLst>
                <a:ext uri="{FF2B5EF4-FFF2-40B4-BE49-F238E27FC236}">
                  <a16:creationId xmlns:a16="http://schemas.microsoft.com/office/drawing/2014/main" id="{FE8BF91C-5D5F-D940-A233-EED084CC53AA}"/>
                </a:ext>
              </a:extLst>
            </p:cNvPr>
            <p:cNvSpPr/>
            <p:nvPr userDrawn="1"/>
          </p:nvSpPr>
          <p:spPr>
            <a:xfrm>
              <a:off x="2207568" y="6453336"/>
              <a:ext cx="103654" cy="10365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</p:grpSp>
    </p:spTree>
    <p:extLst>
      <p:ext uri="{BB962C8B-B14F-4D97-AF65-F5344CB8AC3E}">
        <p14:creationId xmlns:p14="http://schemas.microsoft.com/office/powerpoint/2010/main" val="2544890373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 [3]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Owal 26">
            <a:extLst>
              <a:ext uri="{FF2B5EF4-FFF2-40B4-BE49-F238E27FC236}">
                <a16:creationId xmlns:a16="http://schemas.microsoft.com/office/drawing/2014/main" id="{A17A03E3-F8E8-C94C-9E66-1B74D9258833}"/>
              </a:ext>
            </a:extLst>
          </p:cNvPr>
          <p:cNvSpPr/>
          <p:nvPr userDrawn="1"/>
        </p:nvSpPr>
        <p:spPr>
          <a:xfrm>
            <a:off x="5519738" y="2404957"/>
            <a:ext cx="3234689" cy="3240360"/>
          </a:xfrm>
          <a:prstGeom prst="ellipse">
            <a:avLst/>
          </a:prstGeom>
          <a:solidFill>
            <a:schemeClr val="tx2">
              <a:alpha val="56000"/>
            </a:schemeClr>
          </a:solidFill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/>
          </a:p>
        </p:txBody>
      </p:sp>
      <p:sp>
        <p:nvSpPr>
          <p:cNvPr id="28" name="Owal 27">
            <a:extLst>
              <a:ext uri="{FF2B5EF4-FFF2-40B4-BE49-F238E27FC236}">
                <a16:creationId xmlns:a16="http://schemas.microsoft.com/office/drawing/2014/main" id="{C3D3AEA5-11B4-5A46-A74E-0E32C6E40FA7}"/>
              </a:ext>
            </a:extLst>
          </p:cNvPr>
          <p:cNvSpPr/>
          <p:nvPr userDrawn="1"/>
        </p:nvSpPr>
        <p:spPr>
          <a:xfrm>
            <a:off x="9014761" y="2780928"/>
            <a:ext cx="2513346" cy="2517752"/>
          </a:xfrm>
          <a:prstGeom prst="ellipse">
            <a:avLst/>
          </a:prstGeom>
          <a:solidFill>
            <a:schemeClr val="tx2">
              <a:alpha val="56000"/>
            </a:schemeClr>
          </a:solidFill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/>
          </a:p>
        </p:txBody>
      </p:sp>
      <p:sp>
        <p:nvSpPr>
          <p:cNvPr id="3" name="Owal 2">
            <a:extLst>
              <a:ext uri="{FF2B5EF4-FFF2-40B4-BE49-F238E27FC236}">
                <a16:creationId xmlns:a16="http://schemas.microsoft.com/office/drawing/2014/main" id="{B4690B30-CBE3-A946-BE4B-01536DCBFD6A}"/>
              </a:ext>
            </a:extLst>
          </p:cNvPr>
          <p:cNvSpPr/>
          <p:nvPr userDrawn="1"/>
        </p:nvSpPr>
        <p:spPr>
          <a:xfrm>
            <a:off x="695796" y="1751612"/>
            <a:ext cx="4593754" cy="4576384"/>
          </a:xfrm>
          <a:prstGeom prst="ellipse">
            <a:avLst/>
          </a:prstGeom>
          <a:solidFill>
            <a:schemeClr val="tx2">
              <a:alpha val="56000"/>
            </a:schemeClr>
          </a:solidFill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/>
          </a:p>
        </p:txBody>
      </p:sp>
      <p:sp>
        <p:nvSpPr>
          <p:cNvPr id="12" name="Tytuł 1">
            <a:extLst>
              <a:ext uri="{FF2B5EF4-FFF2-40B4-BE49-F238E27FC236}">
                <a16:creationId xmlns:a16="http://schemas.microsoft.com/office/drawing/2014/main" id="{B2B3B9B6-D915-2541-91EE-AB51432474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5991224" cy="1124980"/>
          </a:xfrm>
        </p:spPr>
        <p:txBody>
          <a:bodyPr lIns="0"/>
          <a:lstStyle>
            <a:lvl1pPr>
              <a:defRPr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3" name="Łącznik prosty 12">
            <a:extLst>
              <a:ext uri="{FF2B5EF4-FFF2-40B4-BE49-F238E27FC236}">
                <a16:creationId xmlns:a16="http://schemas.microsoft.com/office/drawing/2014/main" id="{AC03B0C6-69CE-2344-B4D7-619F2A8214D9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Symbol zastępczy tekstu 27">
            <a:extLst>
              <a:ext uri="{FF2B5EF4-FFF2-40B4-BE49-F238E27FC236}">
                <a16:creationId xmlns:a16="http://schemas.microsoft.com/office/drawing/2014/main" id="{FE894477-0F80-0A4F-9B4F-B2496DB4966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73188" y="4289447"/>
            <a:ext cx="3225800" cy="70168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5" name="Symbol zastępczy tekstu 27">
            <a:extLst>
              <a:ext uri="{FF2B5EF4-FFF2-40B4-BE49-F238E27FC236}">
                <a16:creationId xmlns:a16="http://schemas.microsoft.com/office/drawing/2014/main" id="{94927685-7E31-3A46-991B-63283CBD9B4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11888" y="4289448"/>
            <a:ext cx="1843088" cy="70168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8" name="Symbol zastępczy tekstu 27">
            <a:extLst>
              <a:ext uri="{FF2B5EF4-FFF2-40B4-BE49-F238E27FC236}">
                <a16:creationId xmlns:a16="http://schemas.microsoft.com/office/drawing/2014/main" id="{EA811E80-EAFB-3E4E-BACF-D6D65EB1D4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436100" y="4289448"/>
            <a:ext cx="1612899" cy="70168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2" name="Symbol zastępczy tekstu 3">
            <a:extLst>
              <a:ext uri="{FF2B5EF4-FFF2-40B4-BE49-F238E27FC236}">
                <a16:creationId xmlns:a16="http://schemas.microsoft.com/office/drawing/2014/main" id="{14A95052-1274-5D46-8266-90542AB4E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373188" y="3236436"/>
            <a:ext cx="3225800" cy="884755"/>
          </a:xfrm>
        </p:spPr>
        <p:txBody>
          <a:bodyPr anchor="b"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#</a:t>
            </a:r>
          </a:p>
        </p:txBody>
      </p:sp>
      <p:sp>
        <p:nvSpPr>
          <p:cNvPr id="25" name="Symbol zastępczy tekstu 3">
            <a:extLst>
              <a:ext uri="{FF2B5EF4-FFF2-40B4-BE49-F238E27FC236}">
                <a16:creationId xmlns:a16="http://schemas.microsoft.com/office/drawing/2014/main" id="{C952579F-6E7E-504A-822B-815C45E636B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11888" y="3236436"/>
            <a:ext cx="1843088" cy="884755"/>
          </a:xfrm>
        </p:spPr>
        <p:txBody>
          <a:bodyPr anchor="b"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#</a:t>
            </a:r>
          </a:p>
        </p:txBody>
      </p:sp>
      <p:sp>
        <p:nvSpPr>
          <p:cNvPr id="26" name="Symbol zastępczy tekstu 3">
            <a:extLst>
              <a:ext uri="{FF2B5EF4-FFF2-40B4-BE49-F238E27FC236}">
                <a16:creationId xmlns:a16="http://schemas.microsoft.com/office/drawing/2014/main" id="{9E2B9B52-0B54-344D-B22E-4B865066354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667875" y="3236436"/>
            <a:ext cx="1150938" cy="884755"/>
          </a:xfrm>
        </p:spPr>
        <p:txBody>
          <a:bodyPr anchor="b"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#</a:t>
            </a:r>
          </a:p>
        </p:txBody>
      </p:sp>
      <p:grpSp>
        <p:nvGrpSpPr>
          <p:cNvPr id="2" name="Grupa 1">
            <a:extLst>
              <a:ext uri="{FF2B5EF4-FFF2-40B4-BE49-F238E27FC236}">
                <a16:creationId xmlns:a16="http://schemas.microsoft.com/office/drawing/2014/main" id="{0F27BA02-8236-A643-834A-E70818D13821}"/>
              </a:ext>
            </a:extLst>
          </p:cNvPr>
          <p:cNvGrpSpPr/>
          <p:nvPr userDrawn="1"/>
        </p:nvGrpSpPr>
        <p:grpSpPr>
          <a:xfrm>
            <a:off x="9120337" y="-3"/>
            <a:ext cx="3079986" cy="2060849"/>
            <a:chOff x="9120337" y="-3"/>
            <a:chExt cx="3079986" cy="2060849"/>
          </a:xfrm>
        </p:grpSpPr>
        <p:grpSp>
          <p:nvGrpSpPr>
            <p:cNvPr id="30" name="Grupa 29">
              <a:extLst>
                <a:ext uri="{FF2B5EF4-FFF2-40B4-BE49-F238E27FC236}">
                  <a16:creationId xmlns:a16="http://schemas.microsoft.com/office/drawing/2014/main" id="{55AAC603-BE29-9A47-A32E-CC7DBD15FA93}"/>
                </a:ext>
              </a:extLst>
            </p:cNvPr>
            <p:cNvGrpSpPr/>
            <p:nvPr userDrawn="1"/>
          </p:nvGrpSpPr>
          <p:grpSpPr>
            <a:xfrm rot="10800000" flipH="1">
              <a:off x="9120337" y="-3"/>
              <a:ext cx="3079986" cy="2060849"/>
              <a:chOff x="9408368" y="4995447"/>
              <a:chExt cx="2783632" cy="1862554"/>
            </a:xfrm>
          </p:grpSpPr>
          <p:sp>
            <p:nvSpPr>
              <p:cNvPr id="31" name="Dowolny kształt 30">
                <a:extLst>
                  <a:ext uri="{FF2B5EF4-FFF2-40B4-BE49-F238E27FC236}">
                    <a16:creationId xmlns:a16="http://schemas.microsoft.com/office/drawing/2014/main" id="{E9FDAE1C-EF47-0C44-AF20-B9439DB2A574}"/>
                  </a:ext>
                </a:extLst>
              </p:cNvPr>
              <p:cNvSpPr/>
              <p:nvPr userDrawn="1"/>
            </p:nvSpPr>
            <p:spPr>
              <a:xfrm>
                <a:off x="9408368" y="5260588"/>
                <a:ext cx="2783632" cy="1597411"/>
              </a:xfrm>
              <a:custGeom>
                <a:avLst/>
                <a:gdLst>
                  <a:gd name="connsiteX0" fmla="*/ 2051592 w 3575084"/>
                  <a:gd name="connsiteY0" fmla="*/ 0 h 2051592"/>
                  <a:gd name="connsiteX1" fmla="*/ 3502287 w 3575084"/>
                  <a:gd name="connsiteY1" fmla="*/ 600898 h 2051592"/>
                  <a:gd name="connsiteX2" fmla="*/ 3575084 w 3575084"/>
                  <a:gd name="connsiteY2" fmla="*/ 680995 h 2051592"/>
                  <a:gd name="connsiteX3" fmla="*/ 3575084 w 3575084"/>
                  <a:gd name="connsiteY3" fmla="*/ 1719669 h 2051592"/>
                  <a:gd name="connsiteX4" fmla="*/ 3541173 w 3575084"/>
                  <a:gd name="connsiteY4" fmla="*/ 1587784 h 2051592"/>
                  <a:gd name="connsiteX5" fmla="*/ 2051592 w 3575084"/>
                  <a:gd name="connsiteY5" fmla="*/ 491890 h 2051592"/>
                  <a:gd name="connsiteX6" fmla="*/ 491890 w 3575084"/>
                  <a:gd name="connsiteY6" fmla="*/ 2051592 h 2051592"/>
                  <a:gd name="connsiteX7" fmla="*/ 0 w 3575084"/>
                  <a:gd name="connsiteY7" fmla="*/ 2051592 h 2051592"/>
                  <a:gd name="connsiteX8" fmla="*/ 2051592 w 3575084"/>
                  <a:gd name="connsiteY8" fmla="*/ 0 h 2051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75084" h="2051592">
                    <a:moveTo>
                      <a:pt x="2051592" y="0"/>
                    </a:moveTo>
                    <a:cubicBezTo>
                      <a:pt x="2618123" y="0"/>
                      <a:pt x="3131021" y="229633"/>
                      <a:pt x="3502287" y="600898"/>
                    </a:cubicBezTo>
                    <a:lnTo>
                      <a:pt x="3575084" y="680995"/>
                    </a:lnTo>
                    <a:lnTo>
                      <a:pt x="3575084" y="1719669"/>
                    </a:lnTo>
                    <a:lnTo>
                      <a:pt x="3541173" y="1587784"/>
                    </a:lnTo>
                    <a:cubicBezTo>
                      <a:pt x="3343697" y="952879"/>
                      <a:pt x="2751480" y="491890"/>
                      <a:pt x="2051592" y="491890"/>
                    </a:cubicBezTo>
                    <a:cubicBezTo>
                      <a:pt x="1190192" y="491890"/>
                      <a:pt x="491890" y="1190192"/>
                      <a:pt x="491890" y="2051592"/>
                    </a:cubicBezTo>
                    <a:lnTo>
                      <a:pt x="0" y="2051592"/>
                    </a:lnTo>
                    <a:cubicBezTo>
                      <a:pt x="0" y="918529"/>
                      <a:pt x="918529" y="0"/>
                      <a:pt x="2051592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/>
              </a:p>
            </p:txBody>
          </p:sp>
          <p:sp>
            <p:nvSpPr>
              <p:cNvPr id="32" name="Dowolny kształt 31">
                <a:extLst>
                  <a:ext uri="{FF2B5EF4-FFF2-40B4-BE49-F238E27FC236}">
                    <a16:creationId xmlns:a16="http://schemas.microsoft.com/office/drawing/2014/main" id="{F07FFB03-DD79-B44A-BCE3-EBFB307D45AE}"/>
                  </a:ext>
                </a:extLst>
              </p:cNvPr>
              <p:cNvSpPr/>
              <p:nvPr userDrawn="1"/>
            </p:nvSpPr>
            <p:spPr>
              <a:xfrm>
                <a:off x="10465540" y="4995447"/>
                <a:ext cx="1726460" cy="1862554"/>
              </a:xfrm>
              <a:custGeom>
                <a:avLst/>
                <a:gdLst>
                  <a:gd name="connsiteX0" fmla="*/ 2484276 w 3071664"/>
                  <a:gd name="connsiteY0" fmla="*/ 0 h 3313799"/>
                  <a:gd name="connsiteX1" fmla="*/ 2984944 w 3071664"/>
                  <a:gd name="connsiteY1" fmla="*/ 50472 h 3313799"/>
                  <a:gd name="connsiteX2" fmla="*/ 3071664 w 3071664"/>
                  <a:gd name="connsiteY2" fmla="*/ 72770 h 3313799"/>
                  <a:gd name="connsiteX3" fmla="*/ 3071664 w 3071664"/>
                  <a:gd name="connsiteY3" fmla="*/ 689969 h 3313799"/>
                  <a:gd name="connsiteX4" fmla="*/ 3045901 w 3071664"/>
                  <a:gd name="connsiteY4" fmla="*/ 680540 h 3313799"/>
                  <a:gd name="connsiteX5" fmla="*/ 2484276 w 3071664"/>
                  <a:gd name="connsiteY5" fmla="*/ 595630 h 3313799"/>
                  <a:gd name="connsiteX6" fmla="*/ 595630 w 3071664"/>
                  <a:gd name="connsiteY6" fmla="*/ 2484276 h 3313799"/>
                  <a:gd name="connsiteX7" fmla="*/ 744049 w 3071664"/>
                  <a:gd name="connsiteY7" fmla="*/ 3219422 h 3313799"/>
                  <a:gd name="connsiteX8" fmla="*/ 789513 w 3071664"/>
                  <a:gd name="connsiteY8" fmla="*/ 3313799 h 3313799"/>
                  <a:gd name="connsiteX9" fmla="*/ 144912 w 3071664"/>
                  <a:gd name="connsiteY9" fmla="*/ 3313799 h 3313799"/>
                  <a:gd name="connsiteX10" fmla="*/ 111688 w 3071664"/>
                  <a:gd name="connsiteY10" fmla="*/ 3223024 h 3313799"/>
                  <a:gd name="connsiteX11" fmla="*/ 0 w 3071664"/>
                  <a:gd name="connsiteY11" fmla="*/ 2484276 h 3313799"/>
                  <a:gd name="connsiteX12" fmla="*/ 2484276 w 3071664"/>
                  <a:gd name="connsiteY12" fmla="*/ 0 h 3313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071664" h="3313799">
                    <a:moveTo>
                      <a:pt x="2484276" y="0"/>
                    </a:moveTo>
                    <a:cubicBezTo>
                      <a:pt x="2655779" y="0"/>
                      <a:pt x="2823224" y="17379"/>
                      <a:pt x="2984944" y="50472"/>
                    </a:cubicBezTo>
                    <a:lnTo>
                      <a:pt x="3071664" y="72770"/>
                    </a:lnTo>
                    <a:lnTo>
                      <a:pt x="3071664" y="689969"/>
                    </a:lnTo>
                    <a:lnTo>
                      <a:pt x="3045901" y="680540"/>
                    </a:lnTo>
                    <a:cubicBezTo>
                      <a:pt x="2868484" y="625357"/>
                      <a:pt x="2679852" y="595630"/>
                      <a:pt x="2484276" y="595630"/>
                    </a:cubicBezTo>
                    <a:cubicBezTo>
                      <a:pt x="1441206" y="595630"/>
                      <a:pt x="595630" y="1441206"/>
                      <a:pt x="595630" y="2484276"/>
                    </a:cubicBezTo>
                    <a:cubicBezTo>
                      <a:pt x="595630" y="2745044"/>
                      <a:pt x="648479" y="2993468"/>
                      <a:pt x="744049" y="3219422"/>
                    </a:cubicBezTo>
                    <a:lnTo>
                      <a:pt x="789513" y="3313799"/>
                    </a:lnTo>
                    <a:lnTo>
                      <a:pt x="144912" y="3313799"/>
                    </a:lnTo>
                    <a:lnTo>
                      <a:pt x="111688" y="3223024"/>
                    </a:lnTo>
                    <a:cubicBezTo>
                      <a:pt x="39103" y="2989654"/>
                      <a:pt x="0" y="2741532"/>
                      <a:pt x="0" y="2484276"/>
                    </a:cubicBezTo>
                    <a:cubicBezTo>
                      <a:pt x="0" y="1112248"/>
                      <a:pt x="1112248" y="0"/>
                      <a:pt x="2484276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 dirty="0"/>
              </a:p>
            </p:txBody>
          </p:sp>
        </p:grpSp>
        <p:sp>
          <p:nvSpPr>
            <p:cNvPr id="35" name="Owal 34">
              <a:extLst>
                <a:ext uri="{FF2B5EF4-FFF2-40B4-BE49-F238E27FC236}">
                  <a16:creationId xmlns:a16="http://schemas.microsoft.com/office/drawing/2014/main" id="{001EC63E-6397-E946-BF1A-80E6B662067B}"/>
                </a:ext>
              </a:extLst>
            </p:cNvPr>
            <p:cNvSpPr/>
            <p:nvPr userDrawn="1"/>
          </p:nvSpPr>
          <p:spPr>
            <a:xfrm>
              <a:off x="9120337" y="1282550"/>
              <a:ext cx="144016" cy="14401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6" name="Owal 35">
              <a:extLst>
                <a:ext uri="{FF2B5EF4-FFF2-40B4-BE49-F238E27FC236}">
                  <a16:creationId xmlns:a16="http://schemas.microsoft.com/office/drawing/2014/main" id="{DE331490-AF24-6C46-A159-DB44F566262D}"/>
                </a:ext>
              </a:extLst>
            </p:cNvPr>
            <p:cNvSpPr/>
            <p:nvPr userDrawn="1"/>
          </p:nvSpPr>
          <p:spPr>
            <a:xfrm>
              <a:off x="9342755" y="1484784"/>
              <a:ext cx="103654" cy="10365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</p:grpSp>
      <p:pic>
        <p:nvPicPr>
          <p:cNvPr id="4" name="Obraz 3">
            <a:extLst>
              <a:ext uri="{FF2B5EF4-FFF2-40B4-BE49-F238E27FC236}">
                <a16:creationId xmlns:a16="http://schemas.microsoft.com/office/drawing/2014/main" id="{FA164033-9915-7B34-ED61-3B7505076AF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60492458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ummary [3]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Owal 26">
            <a:extLst>
              <a:ext uri="{FF2B5EF4-FFF2-40B4-BE49-F238E27FC236}">
                <a16:creationId xmlns:a16="http://schemas.microsoft.com/office/drawing/2014/main" id="{A17A03E3-F8E8-C94C-9E66-1B74D9258833}"/>
              </a:ext>
            </a:extLst>
          </p:cNvPr>
          <p:cNvSpPr/>
          <p:nvPr userDrawn="1"/>
        </p:nvSpPr>
        <p:spPr>
          <a:xfrm>
            <a:off x="5519738" y="2404957"/>
            <a:ext cx="3234689" cy="3240360"/>
          </a:xfrm>
          <a:prstGeom prst="ellipse">
            <a:avLst/>
          </a:prstGeom>
          <a:solidFill>
            <a:schemeClr val="accent2">
              <a:alpha val="56000"/>
            </a:schemeClr>
          </a:solidFill>
          <a:ln w="25400">
            <a:gradFill>
              <a:gsLst>
                <a:gs pos="0">
                  <a:schemeClr val="tx2">
                    <a:alpha val="17000"/>
                  </a:schemeClr>
                </a:gs>
                <a:gs pos="100000">
                  <a:schemeClr val="tx2">
                    <a:alpha val="46522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/>
          </a:p>
        </p:txBody>
      </p:sp>
      <p:sp>
        <p:nvSpPr>
          <p:cNvPr id="28" name="Owal 27">
            <a:extLst>
              <a:ext uri="{FF2B5EF4-FFF2-40B4-BE49-F238E27FC236}">
                <a16:creationId xmlns:a16="http://schemas.microsoft.com/office/drawing/2014/main" id="{C3D3AEA5-11B4-5A46-A74E-0E32C6E40FA7}"/>
              </a:ext>
            </a:extLst>
          </p:cNvPr>
          <p:cNvSpPr/>
          <p:nvPr userDrawn="1"/>
        </p:nvSpPr>
        <p:spPr>
          <a:xfrm>
            <a:off x="9014761" y="2780928"/>
            <a:ext cx="2513346" cy="2517752"/>
          </a:xfrm>
          <a:prstGeom prst="ellipse">
            <a:avLst/>
          </a:prstGeom>
          <a:solidFill>
            <a:schemeClr val="accent2">
              <a:alpha val="56000"/>
            </a:schemeClr>
          </a:solidFill>
          <a:ln w="25400">
            <a:gradFill>
              <a:gsLst>
                <a:gs pos="0">
                  <a:schemeClr val="tx2">
                    <a:alpha val="17000"/>
                  </a:schemeClr>
                </a:gs>
                <a:gs pos="100000">
                  <a:schemeClr val="tx2">
                    <a:alpha val="46522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/>
          </a:p>
        </p:txBody>
      </p:sp>
      <p:sp>
        <p:nvSpPr>
          <p:cNvPr id="3" name="Owal 2">
            <a:extLst>
              <a:ext uri="{FF2B5EF4-FFF2-40B4-BE49-F238E27FC236}">
                <a16:creationId xmlns:a16="http://schemas.microsoft.com/office/drawing/2014/main" id="{B4690B30-CBE3-A946-BE4B-01536DCBFD6A}"/>
              </a:ext>
            </a:extLst>
          </p:cNvPr>
          <p:cNvSpPr/>
          <p:nvPr userDrawn="1"/>
        </p:nvSpPr>
        <p:spPr>
          <a:xfrm>
            <a:off x="695796" y="1751612"/>
            <a:ext cx="4593754" cy="4576384"/>
          </a:xfrm>
          <a:prstGeom prst="ellipse">
            <a:avLst/>
          </a:prstGeom>
          <a:solidFill>
            <a:schemeClr val="accent2">
              <a:alpha val="56000"/>
            </a:schemeClr>
          </a:solidFill>
          <a:ln w="25400">
            <a:gradFill>
              <a:gsLst>
                <a:gs pos="0">
                  <a:schemeClr val="tx2">
                    <a:alpha val="17000"/>
                  </a:schemeClr>
                </a:gs>
                <a:gs pos="100000">
                  <a:schemeClr val="tx2">
                    <a:alpha val="46522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/>
          </a:p>
        </p:txBody>
      </p:sp>
      <p:sp>
        <p:nvSpPr>
          <p:cNvPr id="12" name="Tytuł 1">
            <a:extLst>
              <a:ext uri="{FF2B5EF4-FFF2-40B4-BE49-F238E27FC236}">
                <a16:creationId xmlns:a16="http://schemas.microsoft.com/office/drawing/2014/main" id="{B2B3B9B6-D915-2541-91EE-AB51432474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5991224" cy="1124980"/>
          </a:xfrm>
        </p:spPr>
        <p:txBody>
          <a:bodyPr lIns="0"/>
          <a:lstStyle>
            <a:lvl1pPr>
              <a:defRPr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3" name="Łącznik prosty 12">
            <a:extLst>
              <a:ext uri="{FF2B5EF4-FFF2-40B4-BE49-F238E27FC236}">
                <a16:creationId xmlns:a16="http://schemas.microsoft.com/office/drawing/2014/main" id="{AC03B0C6-69CE-2344-B4D7-619F2A8214D9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Symbol zastępczy tekstu 27">
            <a:extLst>
              <a:ext uri="{FF2B5EF4-FFF2-40B4-BE49-F238E27FC236}">
                <a16:creationId xmlns:a16="http://schemas.microsoft.com/office/drawing/2014/main" id="{FE894477-0F80-0A4F-9B4F-B2496DB4966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73188" y="4289447"/>
            <a:ext cx="3225800" cy="70168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5" name="Symbol zastępczy tekstu 27">
            <a:extLst>
              <a:ext uri="{FF2B5EF4-FFF2-40B4-BE49-F238E27FC236}">
                <a16:creationId xmlns:a16="http://schemas.microsoft.com/office/drawing/2014/main" id="{94927685-7E31-3A46-991B-63283CBD9B4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11888" y="4289448"/>
            <a:ext cx="1843088" cy="70168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8" name="Symbol zastępczy tekstu 27">
            <a:extLst>
              <a:ext uri="{FF2B5EF4-FFF2-40B4-BE49-F238E27FC236}">
                <a16:creationId xmlns:a16="http://schemas.microsoft.com/office/drawing/2014/main" id="{EA811E80-EAFB-3E4E-BACF-D6D65EB1D4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436100" y="4289448"/>
            <a:ext cx="1612899" cy="70168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2" name="Symbol zastępczy tekstu 3">
            <a:extLst>
              <a:ext uri="{FF2B5EF4-FFF2-40B4-BE49-F238E27FC236}">
                <a16:creationId xmlns:a16="http://schemas.microsoft.com/office/drawing/2014/main" id="{14A95052-1274-5D46-8266-90542AB4E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373188" y="3236436"/>
            <a:ext cx="3225800" cy="884755"/>
          </a:xfrm>
        </p:spPr>
        <p:txBody>
          <a:bodyPr anchor="b"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#</a:t>
            </a:r>
          </a:p>
        </p:txBody>
      </p:sp>
      <p:sp>
        <p:nvSpPr>
          <p:cNvPr id="25" name="Symbol zastępczy tekstu 3">
            <a:extLst>
              <a:ext uri="{FF2B5EF4-FFF2-40B4-BE49-F238E27FC236}">
                <a16:creationId xmlns:a16="http://schemas.microsoft.com/office/drawing/2014/main" id="{C952579F-6E7E-504A-822B-815C45E636B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11888" y="3236436"/>
            <a:ext cx="1843088" cy="884755"/>
          </a:xfrm>
        </p:spPr>
        <p:txBody>
          <a:bodyPr anchor="b"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#</a:t>
            </a:r>
          </a:p>
        </p:txBody>
      </p:sp>
      <p:sp>
        <p:nvSpPr>
          <p:cNvPr id="26" name="Symbol zastępczy tekstu 3">
            <a:extLst>
              <a:ext uri="{FF2B5EF4-FFF2-40B4-BE49-F238E27FC236}">
                <a16:creationId xmlns:a16="http://schemas.microsoft.com/office/drawing/2014/main" id="{9E2B9B52-0B54-344D-B22E-4B865066354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667875" y="3236436"/>
            <a:ext cx="1150938" cy="884755"/>
          </a:xfrm>
        </p:spPr>
        <p:txBody>
          <a:bodyPr anchor="b"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#</a:t>
            </a:r>
          </a:p>
        </p:txBody>
      </p:sp>
      <p:grpSp>
        <p:nvGrpSpPr>
          <p:cNvPr id="2" name="Grupa 1">
            <a:extLst>
              <a:ext uri="{FF2B5EF4-FFF2-40B4-BE49-F238E27FC236}">
                <a16:creationId xmlns:a16="http://schemas.microsoft.com/office/drawing/2014/main" id="{0F27BA02-8236-A643-834A-E70818D13821}"/>
              </a:ext>
            </a:extLst>
          </p:cNvPr>
          <p:cNvGrpSpPr/>
          <p:nvPr userDrawn="1"/>
        </p:nvGrpSpPr>
        <p:grpSpPr>
          <a:xfrm>
            <a:off x="9120337" y="-3"/>
            <a:ext cx="3079986" cy="2060849"/>
            <a:chOff x="9120337" y="-3"/>
            <a:chExt cx="3079986" cy="2060849"/>
          </a:xfrm>
        </p:grpSpPr>
        <p:grpSp>
          <p:nvGrpSpPr>
            <p:cNvPr id="30" name="Grupa 29">
              <a:extLst>
                <a:ext uri="{FF2B5EF4-FFF2-40B4-BE49-F238E27FC236}">
                  <a16:creationId xmlns:a16="http://schemas.microsoft.com/office/drawing/2014/main" id="{55AAC603-BE29-9A47-A32E-CC7DBD15FA93}"/>
                </a:ext>
              </a:extLst>
            </p:cNvPr>
            <p:cNvGrpSpPr/>
            <p:nvPr userDrawn="1"/>
          </p:nvGrpSpPr>
          <p:grpSpPr>
            <a:xfrm rot="10800000" flipH="1">
              <a:off x="9120337" y="-3"/>
              <a:ext cx="3079986" cy="2060849"/>
              <a:chOff x="9408368" y="4995447"/>
              <a:chExt cx="2783632" cy="1862554"/>
            </a:xfrm>
          </p:grpSpPr>
          <p:sp>
            <p:nvSpPr>
              <p:cNvPr id="31" name="Dowolny kształt 30">
                <a:extLst>
                  <a:ext uri="{FF2B5EF4-FFF2-40B4-BE49-F238E27FC236}">
                    <a16:creationId xmlns:a16="http://schemas.microsoft.com/office/drawing/2014/main" id="{E9FDAE1C-EF47-0C44-AF20-B9439DB2A574}"/>
                  </a:ext>
                </a:extLst>
              </p:cNvPr>
              <p:cNvSpPr/>
              <p:nvPr userDrawn="1"/>
            </p:nvSpPr>
            <p:spPr>
              <a:xfrm>
                <a:off x="9408368" y="5260588"/>
                <a:ext cx="2783632" cy="1597411"/>
              </a:xfrm>
              <a:custGeom>
                <a:avLst/>
                <a:gdLst>
                  <a:gd name="connsiteX0" fmla="*/ 2051592 w 3575084"/>
                  <a:gd name="connsiteY0" fmla="*/ 0 h 2051592"/>
                  <a:gd name="connsiteX1" fmla="*/ 3502287 w 3575084"/>
                  <a:gd name="connsiteY1" fmla="*/ 600898 h 2051592"/>
                  <a:gd name="connsiteX2" fmla="*/ 3575084 w 3575084"/>
                  <a:gd name="connsiteY2" fmla="*/ 680995 h 2051592"/>
                  <a:gd name="connsiteX3" fmla="*/ 3575084 w 3575084"/>
                  <a:gd name="connsiteY3" fmla="*/ 1719669 h 2051592"/>
                  <a:gd name="connsiteX4" fmla="*/ 3541173 w 3575084"/>
                  <a:gd name="connsiteY4" fmla="*/ 1587784 h 2051592"/>
                  <a:gd name="connsiteX5" fmla="*/ 2051592 w 3575084"/>
                  <a:gd name="connsiteY5" fmla="*/ 491890 h 2051592"/>
                  <a:gd name="connsiteX6" fmla="*/ 491890 w 3575084"/>
                  <a:gd name="connsiteY6" fmla="*/ 2051592 h 2051592"/>
                  <a:gd name="connsiteX7" fmla="*/ 0 w 3575084"/>
                  <a:gd name="connsiteY7" fmla="*/ 2051592 h 2051592"/>
                  <a:gd name="connsiteX8" fmla="*/ 2051592 w 3575084"/>
                  <a:gd name="connsiteY8" fmla="*/ 0 h 2051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75084" h="2051592">
                    <a:moveTo>
                      <a:pt x="2051592" y="0"/>
                    </a:moveTo>
                    <a:cubicBezTo>
                      <a:pt x="2618123" y="0"/>
                      <a:pt x="3131021" y="229633"/>
                      <a:pt x="3502287" y="600898"/>
                    </a:cubicBezTo>
                    <a:lnTo>
                      <a:pt x="3575084" y="680995"/>
                    </a:lnTo>
                    <a:lnTo>
                      <a:pt x="3575084" y="1719669"/>
                    </a:lnTo>
                    <a:lnTo>
                      <a:pt x="3541173" y="1587784"/>
                    </a:lnTo>
                    <a:cubicBezTo>
                      <a:pt x="3343697" y="952879"/>
                      <a:pt x="2751480" y="491890"/>
                      <a:pt x="2051592" y="491890"/>
                    </a:cubicBezTo>
                    <a:cubicBezTo>
                      <a:pt x="1190192" y="491890"/>
                      <a:pt x="491890" y="1190192"/>
                      <a:pt x="491890" y="2051592"/>
                    </a:cubicBezTo>
                    <a:lnTo>
                      <a:pt x="0" y="2051592"/>
                    </a:lnTo>
                    <a:cubicBezTo>
                      <a:pt x="0" y="918529"/>
                      <a:pt x="918529" y="0"/>
                      <a:pt x="2051592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/>
              </a:p>
            </p:txBody>
          </p:sp>
          <p:sp>
            <p:nvSpPr>
              <p:cNvPr id="32" name="Dowolny kształt 31">
                <a:extLst>
                  <a:ext uri="{FF2B5EF4-FFF2-40B4-BE49-F238E27FC236}">
                    <a16:creationId xmlns:a16="http://schemas.microsoft.com/office/drawing/2014/main" id="{F07FFB03-DD79-B44A-BCE3-EBFB307D45AE}"/>
                  </a:ext>
                </a:extLst>
              </p:cNvPr>
              <p:cNvSpPr/>
              <p:nvPr userDrawn="1"/>
            </p:nvSpPr>
            <p:spPr>
              <a:xfrm>
                <a:off x="10465540" y="4995447"/>
                <a:ext cx="1726460" cy="1862554"/>
              </a:xfrm>
              <a:custGeom>
                <a:avLst/>
                <a:gdLst>
                  <a:gd name="connsiteX0" fmla="*/ 2484276 w 3071664"/>
                  <a:gd name="connsiteY0" fmla="*/ 0 h 3313799"/>
                  <a:gd name="connsiteX1" fmla="*/ 2984944 w 3071664"/>
                  <a:gd name="connsiteY1" fmla="*/ 50472 h 3313799"/>
                  <a:gd name="connsiteX2" fmla="*/ 3071664 w 3071664"/>
                  <a:gd name="connsiteY2" fmla="*/ 72770 h 3313799"/>
                  <a:gd name="connsiteX3" fmla="*/ 3071664 w 3071664"/>
                  <a:gd name="connsiteY3" fmla="*/ 689969 h 3313799"/>
                  <a:gd name="connsiteX4" fmla="*/ 3045901 w 3071664"/>
                  <a:gd name="connsiteY4" fmla="*/ 680540 h 3313799"/>
                  <a:gd name="connsiteX5" fmla="*/ 2484276 w 3071664"/>
                  <a:gd name="connsiteY5" fmla="*/ 595630 h 3313799"/>
                  <a:gd name="connsiteX6" fmla="*/ 595630 w 3071664"/>
                  <a:gd name="connsiteY6" fmla="*/ 2484276 h 3313799"/>
                  <a:gd name="connsiteX7" fmla="*/ 744049 w 3071664"/>
                  <a:gd name="connsiteY7" fmla="*/ 3219422 h 3313799"/>
                  <a:gd name="connsiteX8" fmla="*/ 789513 w 3071664"/>
                  <a:gd name="connsiteY8" fmla="*/ 3313799 h 3313799"/>
                  <a:gd name="connsiteX9" fmla="*/ 144912 w 3071664"/>
                  <a:gd name="connsiteY9" fmla="*/ 3313799 h 3313799"/>
                  <a:gd name="connsiteX10" fmla="*/ 111688 w 3071664"/>
                  <a:gd name="connsiteY10" fmla="*/ 3223024 h 3313799"/>
                  <a:gd name="connsiteX11" fmla="*/ 0 w 3071664"/>
                  <a:gd name="connsiteY11" fmla="*/ 2484276 h 3313799"/>
                  <a:gd name="connsiteX12" fmla="*/ 2484276 w 3071664"/>
                  <a:gd name="connsiteY12" fmla="*/ 0 h 3313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071664" h="3313799">
                    <a:moveTo>
                      <a:pt x="2484276" y="0"/>
                    </a:moveTo>
                    <a:cubicBezTo>
                      <a:pt x="2655779" y="0"/>
                      <a:pt x="2823224" y="17379"/>
                      <a:pt x="2984944" y="50472"/>
                    </a:cubicBezTo>
                    <a:lnTo>
                      <a:pt x="3071664" y="72770"/>
                    </a:lnTo>
                    <a:lnTo>
                      <a:pt x="3071664" y="689969"/>
                    </a:lnTo>
                    <a:lnTo>
                      <a:pt x="3045901" y="680540"/>
                    </a:lnTo>
                    <a:cubicBezTo>
                      <a:pt x="2868484" y="625357"/>
                      <a:pt x="2679852" y="595630"/>
                      <a:pt x="2484276" y="595630"/>
                    </a:cubicBezTo>
                    <a:cubicBezTo>
                      <a:pt x="1441206" y="595630"/>
                      <a:pt x="595630" y="1441206"/>
                      <a:pt x="595630" y="2484276"/>
                    </a:cubicBezTo>
                    <a:cubicBezTo>
                      <a:pt x="595630" y="2745044"/>
                      <a:pt x="648479" y="2993468"/>
                      <a:pt x="744049" y="3219422"/>
                    </a:cubicBezTo>
                    <a:lnTo>
                      <a:pt x="789513" y="3313799"/>
                    </a:lnTo>
                    <a:lnTo>
                      <a:pt x="144912" y="3313799"/>
                    </a:lnTo>
                    <a:lnTo>
                      <a:pt x="111688" y="3223024"/>
                    </a:lnTo>
                    <a:cubicBezTo>
                      <a:pt x="39103" y="2989654"/>
                      <a:pt x="0" y="2741532"/>
                      <a:pt x="0" y="2484276"/>
                    </a:cubicBezTo>
                    <a:cubicBezTo>
                      <a:pt x="0" y="1112248"/>
                      <a:pt x="1112248" y="0"/>
                      <a:pt x="2484276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>
                      <a:lumMod val="75218"/>
                      <a:lumOff val="24782"/>
                    </a:schemeClr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 dirty="0"/>
              </a:p>
            </p:txBody>
          </p:sp>
        </p:grpSp>
        <p:sp>
          <p:nvSpPr>
            <p:cNvPr id="35" name="Owal 34">
              <a:extLst>
                <a:ext uri="{FF2B5EF4-FFF2-40B4-BE49-F238E27FC236}">
                  <a16:creationId xmlns:a16="http://schemas.microsoft.com/office/drawing/2014/main" id="{001EC63E-6397-E946-BF1A-80E6B662067B}"/>
                </a:ext>
              </a:extLst>
            </p:cNvPr>
            <p:cNvSpPr/>
            <p:nvPr userDrawn="1"/>
          </p:nvSpPr>
          <p:spPr>
            <a:xfrm>
              <a:off x="9120337" y="1282550"/>
              <a:ext cx="144016" cy="14401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6" name="Owal 35">
              <a:extLst>
                <a:ext uri="{FF2B5EF4-FFF2-40B4-BE49-F238E27FC236}">
                  <a16:creationId xmlns:a16="http://schemas.microsoft.com/office/drawing/2014/main" id="{DE331490-AF24-6C46-A159-DB44F566262D}"/>
                </a:ext>
              </a:extLst>
            </p:cNvPr>
            <p:cNvSpPr/>
            <p:nvPr userDrawn="1"/>
          </p:nvSpPr>
          <p:spPr>
            <a:xfrm>
              <a:off x="9342755" y="1484784"/>
              <a:ext cx="103654" cy="10365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</p:grpSp>
      <p:pic>
        <p:nvPicPr>
          <p:cNvPr id="4" name="Obraz 3">
            <a:extLst>
              <a:ext uri="{FF2B5EF4-FFF2-40B4-BE49-F238E27FC236}">
                <a16:creationId xmlns:a16="http://schemas.microsoft.com/office/drawing/2014/main" id="{A9A0C8A5-290A-2555-FB22-E7D9E8B8F76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94525804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Owal 31">
            <a:extLst>
              <a:ext uri="{FF2B5EF4-FFF2-40B4-BE49-F238E27FC236}">
                <a16:creationId xmlns:a16="http://schemas.microsoft.com/office/drawing/2014/main" id="{3D9B5D83-E5DB-674E-87AF-7C73D1751D78}"/>
              </a:ext>
            </a:extLst>
          </p:cNvPr>
          <p:cNvSpPr/>
          <p:nvPr userDrawn="1"/>
        </p:nvSpPr>
        <p:spPr>
          <a:xfrm>
            <a:off x="3106879" y="434181"/>
            <a:ext cx="5989637" cy="5989637"/>
          </a:xfrm>
          <a:prstGeom prst="ellipse">
            <a:avLst/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endParaRPr lang="pl-PL" sz="1400" kern="0">
              <a:solidFill>
                <a:srgbClr val="FFFFFF"/>
              </a:solidFill>
              <a:latin typeface="Roboto"/>
              <a:ea typeface="Roboto"/>
            </a:endParaRPr>
          </a:p>
        </p:txBody>
      </p:sp>
      <p:sp>
        <p:nvSpPr>
          <p:cNvPr id="33" name="Owal 32">
            <a:extLst>
              <a:ext uri="{FF2B5EF4-FFF2-40B4-BE49-F238E27FC236}">
                <a16:creationId xmlns:a16="http://schemas.microsoft.com/office/drawing/2014/main" id="{9D7C18B5-7388-0B4B-9465-16DCFBD4E355}"/>
              </a:ext>
            </a:extLst>
          </p:cNvPr>
          <p:cNvSpPr/>
          <p:nvPr userDrawn="1"/>
        </p:nvSpPr>
        <p:spPr>
          <a:xfrm>
            <a:off x="3797441" y="1124743"/>
            <a:ext cx="4608512" cy="4608512"/>
          </a:xfrm>
          <a:prstGeom prst="ellipse">
            <a:avLst/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endParaRPr lang="pl-PL" sz="1400" kern="0">
              <a:solidFill>
                <a:srgbClr val="FFFFFF"/>
              </a:solidFill>
              <a:latin typeface="Roboto"/>
              <a:ea typeface="Roboto"/>
            </a:endParaRPr>
          </a:p>
        </p:txBody>
      </p:sp>
      <p:sp>
        <p:nvSpPr>
          <p:cNvPr id="35" name="Symbol zastępczy tekstu 27">
            <a:extLst>
              <a:ext uri="{FF2B5EF4-FFF2-40B4-BE49-F238E27FC236}">
                <a16:creationId xmlns:a16="http://schemas.microsoft.com/office/drawing/2014/main" id="{BDAB31CE-CD35-E844-84CD-FD09ECAC7A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488004" y="3316061"/>
            <a:ext cx="3225800" cy="1179238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6" name="Symbol zastępczy tekstu 3">
            <a:extLst>
              <a:ext uri="{FF2B5EF4-FFF2-40B4-BE49-F238E27FC236}">
                <a16:creationId xmlns:a16="http://schemas.microsoft.com/office/drawing/2014/main" id="{F60875D6-D2B0-7A44-A57A-607230D4B20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488004" y="2428567"/>
            <a:ext cx="3225800" cy="884755"/>
          </a:xfrm>
        </p:spPr>
        <p:txBody>
          <a:bodyPr anchor="b"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#</a:t>
            </a:r>
          </a:p>
        </p:txBody>
      </p:sp>
      <p:grpSp>
        <p:nvGrpSpPr>
          <p:cNvPr id="16" name="Grupa 15">
            <a:extLst>
              <a:ext uri="{FF2B5EF4-FFF2-40B4-BE49-F238E27FC236}">
                <a16:creationId xmlns:a16="http://schemas.microsoft.com/office/drawing/2014/main" id="{94F5575E-DF01-0B46-9F48-4C92D39D91D5}"/>
              </a:ext>
            </a:extLst>
          </p:cNvPr>
          <p:cNvGrpSpPr/>
          <p:nvPr userDrawn="1"/>
        </p:nvGrpSpPr>
        <p:grpSpPr>
          <a:xfrm rot="5400000">
            <a:off x="-150054" y="5008450"/>
            <a:ext cx="1999604" cy="1699496"/>
            <a:chOff x="9572138" y="165530"/>
            <a:chExt cx="2619861" cy="2226662"/>
          </a:xfrm>
        </p:grpSpPr>
        <p:sp>
          <p:nvSpPr>
            <p:cNvPr id="18" name="Dowolny kształt 17">
              <a:extLst>
                <a:ext uri="{FF2B5EF4-FFF2-40B4-BE49-F238E27FC236}">
                  <a16:creationId xmlns:a16="http://schemas.microsoft.com/office/drawing/2014/main" id="{83B9381B-EDCA-EC43-8E8D-77F5348F372A}"/>
                </a:ext>
              </a:extLst>
            </p:cNvPr>
            <p:cNvSpPr/>
            <p:nvPr userDrawn="1"/>
          </p:nvSpPr>
          <p:spPr>
            <a:xfrm>
              <a:off x="9572138" y="888762"/>
              <a:ext cx="2619861" cy="1503429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19" name="Dowolny kształt 18">
              <a:extLst>
                <a:ext uri="{FF2B5EF4-FFF2-40B4-BE49-F238E27FC236}">
                  <a16:creationId xmlns:a16="http://schemas.microsoft.com/office/drawing/2014/main" id="{1FE6632E-62B9-124E-A7B9-D55AE28E2AEB}"/>
                </a:ext>
              </a:extLst>
            </p:cNvPr>
            <p:cNvSpPr/>
            <p:nvPr userDrawn="1"/>
          </p:nvSpPr>
          <p:spPr>
            <a:xfrm>
              <a:off x="10128035" y="165530"/>
              <a:ext cx="2063964" cy="2226662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</p:grpSp>
      <p:grpSp>
        <p:nvGrpSpPr>
          <p:cNvPr id="20" name="Grupa 19">
            <a:extLst>
              <a:ext uri="{FF2B5EF4-FFF2-40B4-BE49-F238E27FC236}">
                <a16:creationId xmlns:a16="http://schemas.microsoft.com/office/drawing/2014/main" id="{CF0500C0-0D89-A040-8BFF-2CA9A9E87062}"/>
              </a:ext>
            </a:extLst>
          </p:cNvPr>
          <p:cNvGrpSpPr/>
          <p:nvPr userDrawn="1"/>
        </p:nvGrpSpPr>
        <p:grpSpPr>
          <a:xfrm rot="10800000" flipH="1">
            <a:off x="9120337" y="-3"/>
            <a:ext cx="3079986" cy="2060849"/>
            <a:chOff x="9408368" y="4995447"/>
            <a:chExt cx="2783632" cy="1862554"/>
          </a:xfrm>
        </p:grpSpPr>
        <p:sp>
          <p:nvSpPr>
            <p:cNvPr id="22" name="Dowolny kształt 21">
              <a:extLst>
                <a:ext uri="{FF2B5EF4-FFF2-40B4-BE49-F238E27FC236}">
                  <a16:creationId xmlns:a16="http://schemas.microsoft.com/office/drawing/2014/main" id="{E391A605-43CB-7445-AD9C-AC4DB13C083C}"/>
                </a:ext>
              </a:extLst>
            </p:cNvPr>
            <p:cNvSpPr/>
            <p:nvPr userDrawn="1"/>
          </p:nvSpPr>
          <p:spPr>
            <a:xfrm>
              <a:off x="9408368" y="5260588"/>
              <a:ext cx="2783632" cy="1597411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25" name="Dowolny kształt 24">
              <a:extLst>
                <a:ext uri="{FF2B5EF4-FFF2-40B4-BE49-F238E27FC236}">
                  <a16:creationId xmlns:a16="http://schemas.microsoft.com/office/drawing/2014/main" id="{7787094C-C178-8040-82E6-F9B8F0764934}"/>
                </a:ext>
              </a:extLst>
            </p:cNvPr>
            <p:cNvSpPr/>
            <p:nvPr userDrawn="1"/>
          </p:nvSpPr>
          <p:spPr>
            <a:xfrm>
              <a:off x="10465540" y="4995447"/>
              <a:ext cx="1726460" cy="1862554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  <p:sp>
        <p:nvSpPr>
          <p:cNvPr id="27" name="Owal 26">
            <a:extLst>
              <a:ext uri="{FF2B5EF4-FFF2-40B4-BE49-F238E27FC236}">
                <a16:creationId xmlns:a16="http://schemas.microsoft.com/office/drawing/2014/main" id="{2A20D4E1-FEC5-4F49-BC87-DC2395B6BECA}"/>
              </a:ext>
            </a:extLst>
          </p:cNvPr>
          <p:cNvSpPr/>
          <p:nvPr userDrawn="1"/>
        </p:nvSpPr>
        <p:spPr>
          <a:xfrm>
            <a:off x="9120337" y="1282550"/>
            <a:ext cx="144016" cy="144016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8" name="Owal 27">
            <a:extLst>
              <a:ext uri="{FF2B5EF4-FFF2-40B4-BE49-F238E27FC236}">
                <a16:creationId xmlns:a16="http://schemas.microsoft.com/office/drawing/2014/main" id="{7D9590D1-0BFB-854D-B825-BDB8FE63C4A5}"/>
              </a:ext>
            </a:extLst>
          </p:cNvPr>
          <p:cNvSpPr/>
          <p:nvPr userDrawn="1"/>
        </p:nvSpPr>
        <p:spPr>
          <a:xfrm>
            <a:off x="9342755" y="1484784"/>
            <a:ext cx="103654" cy="10365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10F05474-83EF-9CB7-0DE9-1BC1B81EBD4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53442405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umma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Owal 31">
            <a:extLst>
              <a:ext uri="{FF2B5EF4-FFF2-40B4-BE49-F238E27FC236}">
                <a16:creationId xmlns:a16="http://schemas.microsoft.com/office/drawing/2014/main" id="{3D9B5D83-E5DB-674E-87AF-7C73D1751D78}"/>
              </a:ext>
            </a:extLst>
          </p:cNvPr>
          <p:cNvSpPr/>
          <p:nvPr userDrawn="1"/>
        </p:nvSpPr>
        <p:spPr>
          <a:xfrm>
            <a:off x="3106879" y="434181"/>
            <a:ext cx="5989637" cy="5989637"/>
          </a:xfrm>
          <a:prstGeom prst="ellipse">
            <a:avLst/>
          </a:prstGeom>
          <a:gradFill>
            <a:gsLst>
              <a:gs pos="0">
                <a:schemeClr val="tx2">
                  <a:alpha val="36728"/>
                </a:schemeClr>
              </a:gs>
              <a:gs pos="26000">
                <a:schemeClr val="tx2">
                  <a:alpha val="25190"/>
                </a:schemeClr>
              </a:gs>
              <a:gs pos="100000">
                <a:schemeClr val="tx2">
                  <a:alpha val="16000"/>
                </a:scheme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endParaRPr lang="pl-PL" sz="1400" kern="0">
              <a:solidFill>
                <a:srgbClr val="FFFFFF"/>
              </a:solidFill>
              <a:latin typeface="Roboto"/>
              <a:ea typeface="Roboto"/>
            </a:endParaRPr>
          </a:p>
        </p:txBody>
      </p:sp>
      <p:sp>
        <p:nvSpPr>
          <p:cNvPr id="33" name="Owal 32">
            <a:extLst>
              <a:ext uri="{FF2B5EF4-FFF2-40B4-BE49-F238E27FC236}">
                <a16:creationId xmlns:a16="http://schemas.microsoft.com/office/drawing/2014/main" id="{9D7C18B5-7388-0B4B-9465-16DCFBD4E355}"/>
              </a:ext>
            </a:extLst>
          </p:cNvPr>
          <p:cNvSpPr/>
          <p:nvPr userDrawn="1"/>
        </p:nvSpPr>
        <p:spPr>
          <a:xfrm>
            <a:off x="3797441" y="1124743"/>
            <a:ext cx="4608512" cy="4608512"/>
          </a:xfrm>
          <a:prstGeom prst="ellipse">
            <a:avLst/>
          </a:prstGeom>
          <a:gradFill>
            <a:gsLst>
              <a:gs pos="0">
                <a:schemeClr val="tx2">
                  <a:alpha val="36728"/>
                </a:schemeClr>
              </a:gs>
              <a:gs pos="26000">
                <a:schemeClr val="tx2">
                  <a:alpha val="25190"/>
                </a:schemeClr>
              </a:gs>
              <a:gs pos="100000">
                <a:schemeClr val="tx2">
                  <a:alpha val="16000"/>
                </a:scheme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endParaRPr lang="pl-PL" sz="1400" kern="0">
              <a:solidFill>
                <a:srgbClr val="FFFFFF"/>
              </a:solidFill>
              <a:latin typeface="Roboto"/>
              <a:ea typeface="Roboto"/>
            </a:endParaRPr>
          </a:p>
        </p:txBody>
      </p:sp>
      <p:sp>
        <p:nvSpPr>
          <p:cNvPr id="35" name="Symbol zastępczy tekstu 27">
            <a:extLst>
              <a:ext uri="{FF2B5EF4-FFF2-40B4-BE49-F238E27FC236}">
                <a16:creationId xmlns:a16="http://schemas.microsoft.com/office/drawing/2014/main" id="{BDAB31CE-CD35-E844-84CD-FD09ECAC7A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488004" y="3316061"/>
            <a:ext cx="3225800" cy="1179238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6" name="Symbol zastępczy tekstu 3">
            <a:extLst>
              <a:ext uri="{FF2B5EF4-FFF2-40B4-BE49-F238E27FC236}">
                <a16:creationId xmlns:a16="http://schemas.microsoft.com/office/drawing/2014/main" id="{F60875D6-D2B0-7A44-A57A-607230D4B20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488004" y="2428567"/>
            <a:ext cx="3225800" cy="884755"/>
          </a:xfrm>
        </p:spPr>
        <p:txBody>
          <a:bodyPr anchor="b"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#</a:t>
            </a:r>
          </a:p>
        </p:txBody>
      </p:sp>
      <p:grpSp>
        <p:nvGrpSpPr>
          <p:cNvPr id="16" name="Grupa 15">
            <a:extLst>
              <a:ext uri="{FF2B5EF4-FFF2-40B4-BE49-F238E27FC236}">
                <a16:creationId xmlns:a16="http://schemas.microsoft.com/office/drawing/2014/main" id="{94F5575E-DF01-0B46-9F48-4C92D39D91D5}"/>
              </a:ext>
            </a:extLst>
          </p:cNvPr>
          <p:cNvGrpSpPr/>
          <p:nvPr userDrawn="1"/>
        </p:nvGrpSpPr>
        <p:grpSpPr>
          <a:xfrm rot="5400000">
            <a:off x="-150054" y="5008450"/>
            <a:ext cx="1999604" cy="1699496"/>
            <a:chOff x="9572138" y="165530"/>
            <a:chExt cx="2619861" cy="2226662"/>
          </a:xfrm>
        </p:grpSpPr>
        <p:sp>
          <p:nvSpPr>
            <p:cNvPr id="18" name="Dowolny kształt 17">
              <a:extLst>
                <a:ext uri="{FF2B5EF4-FFF2-40B4-BE49-F238E27FC236}">
                  <a16:creationId xmlns:a16="http://schemas.microsoft.com/office/drawing/2014/main" id="{83B9381B-EDCA-EC43-8E8D-77F5348F372A}"/>
                </a:ext>
              </a:extLst>
            </p:cNvPr>
            <p:cNvSpPr/>
            <p:nvPr userDrawn="1"/>
          </p:nvSpPr>
          <p:spPr>
            <a:xfrm>
              <a:off x="9572138" y="888762"/>
              <a:ext cx="2619861" cy="1503429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19" name="Dowolny kształt 18">
              <a:extLst>
                <a:ext uri="{FF2B5EF4-FFF2-40B4-BE49-F238E27FC236}">
                  <a16:creationId xmlns:a16="http://schemas.microsoft.com/office/drawing/2014/main" id="{1FE6632E-62B9-124E-A7B9-D55AE28E2AEB}"/>
                </a:ext>
              </a:extLst>
            </p:cNvPr>
            <p:cNvSpPr/>
            <p:nvPr userDrawn="1"/>
          </p:nvSpPr>
          <p:spPr>
            <a:xfrm>
              <a:off x="10128035" y="165530"/>
              <a:ext cx="2063964" cy="2226662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81000"/>
                    <a:lumOff val="19000"/>
                  </a:schemeClr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  <p:grpSp>
        <p:nvGrpSpPr>
          <p:cNvPr id="20" name="Grupa 19">
            <a:extLst>
              <a:ext uri="{FF2B5EF4-FFF2-40B4-BE49-F238E27FC236}">
                <a16:creationId xmlns:a16="http://schemas.microsoft.com/office/drawing/2014/main" id="{CF0500C0-0D89-A040-8BFF-2CA9A9E87062}"/>
              </a:ext>
            </a:extLst>
          </p:cNvPr>
          <p:cNvGrpSpPr/>
          <p:nvPr userDrawn="1"/>
        </p:nvGrpSpPr>
        <p:grpSpPr>
          <a:xfrm rot="10800000" flipH="1">
            <a:off x="9120337" y="-3"/>
            <a:ext cx="3079986" cy="2060849"/>
            <a:chOff x="9408368" y="4995447"/>
            <a:chExt cx="2783632" cy="1862554"/>
          </a:xfrm>
        </p:grpSpPr>
        <p:sp>
          <p:nvSpPr>
            <p:cNvPr id="22" name="Dowolny kształt 21">
              <a:extLst>
                <a:ext uri="{FF2B5EF4-FFF2-40B4-BE49-F238E27FC236}">
                  <a16:creationId xmlns:a16="http://schemas.microsoft.com/office/drawing/2014/main" id="{E391A605-43CB-7445-AD9C-AC4DB13C083C}"/>
                </a:ext>
              </a:extLst>
            </p:cNvPr>
            <p:cNvSpPr/>
            <p:nvPr userDrawn="1"/>
          </p:nvSpPr>
          <p:spPr>
            <a:xfrm>
              <a:off x="9408368" y="5260588"/>
              <a:ext cx="2783632" cy="1597411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25" name="Dowolny kształt 24">
              <a:extLst>
                <a:ext uri="{FF2B5EF4-FFF2-40B4-BE49-F238E27FC236}">
                  <a16:creationId xmlns:a16="http://schemas.microsoft.com/office/drawing/2014/main" id="{7787094C-C178-8040-82E6-F9B8F0764934}"/>
                </a:ext>
              </a:extLst>
            </p:cNvPr>
            <p:cNvSpPr/>
            <p:nvPr userDrawn="1"/>
          </p:nvSpPr>
          <p:spPr>
            <a:xfrm>
              <a:off x="10465540" y="4995447"/>
              <a:ext cx="1726460" cy="1862554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81000"/>
                    <a:lumOff val="19000"/>
                  </a:schemeClr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  <p:sp>
        <p:nvSpPr>
          <p:cNvPr id="27" name="Owal 26">
            <a:extLst>
              <a:ext uri="{FF2B5EF4-FFF2-40B4-BE49-F238E27FC236}">
                <a16:creationId xmlns:a16="http://schemas.microsoft.com/office/drawing/2014/main" id="{2A20D4E1-FEC5-4F49-BC87-DC2395B6BECA}"/>
              </a:ext>
            </a:extLst>
          </p:cNvPr>
          <p:cNvSpPr/>
          <p:nvPr userDrawn="1"/>
        </p:nvSpPr>
        <p:spPr>
          <a:xfrm>
            <a:off x="9120337" y="1282550"/>
            <a:ext cx="144016" cy="144016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8" name="Owal 27">
            <a:extLst>
              <a:ext uri="{FF2B5EF4-FFF2-40B4-BE49-F238E27FC236}">
                <a16:creationId xmlns:a16="http://schemas.microsoft.com/office/drawing/2014/main" id="{7D9590D1-0BFB-854D-B825-BDB8FE63C4A5}"/>
              </a:ext>
            </a:extLst>
          </p:cNvPr>
          <p:cNvSpPr/>
          <p:nvPr userDrawn="1"/>
        </p:nvSpPr>
        <p:spPr>
          <a:xfrm>
            <a:off x="9342755" y="1484784"/>
            <a:ext cx="103654" cy="10365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3825B654-87EC-6285-177B-3C3D2C771A8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63374712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 with number [3]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Zaokrąglony prostokąt 34">
            <a:extLst>
              <a:ext uri="{FF2B5EF4-FFF2-40B4-BE49-F238E27FC236}">
                <a16:creationId xmlns:a16="http://schemas.microsoft.com/office/drawing/2014/main" id="{EC0D03E6-322A-6342-B000-F9592D8EEA47}"/>
              </a:ext>
            </a:extLst>
          </p:cNvPr>
          <p:cNvSpPr/>
          <p:nvPr userDrawn="1"/>
        </p:nvSpPr>
        <p:spPr>
          <a:xfrm>
            <a:off x="2061262" y="2969235"/>
            <a:ext cx="2543473" cy="2664296"/>
          </a:xfrm>
          <a:prstGeom prst="roundRect">
            <a:avLst>
              <a:gd name="adj" fmla="val 10381"/>
            </a:avLst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rgbClr val="000000"/>
              </a:buClr>
              <a:buSzPts val="1400"/>
            </a:pPr>
            <a:endParaRPr lang="pl-PL" sz="1400" kern="0" dirty="0">
              <a:solidFill>
                <a:srgbClr val="FFFFFF"/>
              </a:solidFill>
              <a:latin typeface="Roboto"/>
              <a:ea typeface="Roboto"/>
            </a:endParaRPr>
          </a:p>
        </p:txBody>
      </p:sp>
      <p:sp>
        <p:nvSpPr>
          <p:cNvPr id="36" name="Zaokrąglony prostokąt 4">
            <a:extLst>
              <a:ext uri="{FF2B5EF4-FFF2-40B4-BE49-F238E27FC236}">
                <a16:creationId xmlns:a16="http://schemas.microsoft.com/office/drawing/2014/main" id="{D7D582A5-6133-9A42-9BC5-6F6DAC0F28F1}"/>
              </a:ext>
            </a:extLst>
          </p:cNvPr>
          <p:cNvSpPr/>
          <p:nvPr userDrawn="1"/>
        </p:nvSpPr>
        <p:spPr>
          <a:xfrm>
            <a:off x="7597088" y="2977473"/>
            <a:ext cx="2543473" cy="2664296"/>
          </a:xfrm>
          <a:prstGeom prst="roundRect">
            <a:avLst>
              <a:gd name="adj" fmla="val 10381"/>
            </a:avLst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rgbClr val="000000"/>
              </a:buClr>
              <a:buSzPts val="1400"/>
            </a:pPr>
            <a:endParaRPr lang="pl-PL" sz="1400" kern="0" dirty="0">
              <a:solidFill>
                <a:srgbClr val="FFFFFF"/>
              </a:solidFill>
              <a:latin typeface="Roboto"/>
              <a:ea typeface="Roboto"/>
            </a:endParaRPr>
          </a:p>
        </p:txBody>
      </p:sp>
      <p:sp>
        <p:nvSpPr>
          <p:cNvPr id="37" name="Zaokrąglony prostokąt 4">
            <a:extLst>
              <a:ext uri="{FF2B5EF4-FFF2-40B4-BE49-F238E27FC236}">
                <a16:creationId xmlns:a16="http://schemas.microsoft.com/office/drawing/2014/main" id="{19FF74A7-914D-8E42-9B6B-DB7E747C2508}"/>
              </a:ext>
            </a:extLst>
          </p:cNvPr>
          <p:cNvSpPr/>
          <p:nvPr userDrawn="1"/>
        </p:nvSpPr>
        <p:spPr>
          <a:xfrm>
            <a:off x="4829175" y="2977473"/>
            <a:ext cx="2543473" cy="2664296"/>
          </a:xfrm>
          <a:prstGeom prst="roundRect">
            <a:avLst>
              <a:gd name="adj" fmla="val 10381"/>
            </a:avLst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rgbClr val="000000"/>
              </a:buClr>
              <a:buSzPts val="1400"/>
            </a:pPr>
            <a:endParaRPr lang="pl-PL" sz="1400" kern="0" dirty="0">
              <a:solidFill>
                <a:srgbClr val="FFFFFF"/>
              </a:solidFill>
              <a:latin typeface="Roboto"/>
              <a:ea typeface="Roboto"/>
            </a:endParaRPr>
          </a:p>
        </p:txBody>
      </p:sp>
      <p:sp>
        <p:nvSpPr>
          <p:cNvPr id="12" name="Tytuł 1">
            <a:extLst>
              <a:ext uri="{FF2B5EF4-FFF2-40B4-BE49-F238E27FC236}">
                <a16:creationId xmlns:a16="http://schemas.microsoft.com/office/drawing/2014/main" id="{B2B3B9B6-D915-2541-91EE-AB51432474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5991224" cy="1124980"/>
          </a:xfrm>
        </p:spPr>
        <p:txBody>
          <a:bodyPr lIns="0"/>
          <a:lstStyle>
            <a:lvl1pPr>
              <a:defRPr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3" name="Łącznik prosty 12">
            <a:extLst>
              <a:ext uri="{FF2B5EF4-FFF2-40B4-BE49-F238E27FC236}">
                <a16:creationId xmlns:a16="http://schemas.microsoft.com/office/drawing/2014/main" id="{AC03B0C6-69CE-2344-B4D7-619F2A8214D9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Symbol zastępczy tekstu 27">
            <a:extLst>
              <a:ext uri="{FF2B5EF4-FFF2-40B4-BE49-F238E27FC236}">
                <a16:creationId xmlns:a16="http://schemas.microsoft.com/office/drawing/2014/main" id="{DC210F3F-FB8E-6A4D-BC14-A2E545DCF61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071483" y="4509120"/>
            <a:ext cx="2525711" cy="821943"/>
          </a:xfrm>
        </p:spPr>
        <p:txBody>
          <a:bodyPr lIns="72000" rIns="72000" anchor="t">
            <a:norm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0" name="Symbol zastępczy tekstu 27">
            <a:extLst>
              <a:ext uri="{FF2B5EF4-FFF2-40B4-BE49-F238E27FC236}">
                <a16:creationId xmlns:a16="http://schemas.microsoft.com/office/drawing/2014/main" id="{04C23E33-A21A-B441-BA99-C7805A2BA0B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36908" y="4509121"/>
            <a:ext cx="2525711" cy="821943"/>
          </a:xfrm>
        </p:spPr>
        <p:txBody>
          <a:bodyPr lIns="72000" rIns="72000" anchor="t">
            <a:norm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21" name="Łącznik prosty 20">
            <a:extLst>
              <a:ext uri="{FF2B5EF4-FFF2-40B4-BE49-F238E27FC236}">
                <a16:creationId xmlns:a16="http://schemas.microsoft.com/office/drawing/2014/main" id="{25023E69-4DC2-B749-8BC7-FFCB7FD8D52B}"/>
              </a:ext>
            </a:extLst>
          </p:cNvPr>
          <p:cNvCxnSpPr>
            <a:cxnSpLocks/>
          </p:cNvCxnSpPr>
          <p:nvPr userDrawn="1"/>
        </p:nvCxnSpPr>
        <p:spPr>
          <a:xfrm flipH="1">
            <a:off x="2752521" y="4433491"/>
            <a:ext cx="1152524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Łącznik prosty 22">
            <a:extLst>
              <a:ext uri="{FF2B5EF4-FFF2-40B4-BE49-F238E27FC236}">
                <a16:creationId xmlns:a16="http://schemas.microsoft.com/office/drawing/2014/main" id="{658F157A-FB92-EF47-B364-62768BDD7213}"/>
              </a:ext>
            </a:extLst>
          </p:cNvPr>
          <p:cNvCxnSpPr>
            <a:cxnSpLocks/>
          </p:cNvCxnSpPr>
          <p:nvPr userDrawn="1"/>
        </p:nvCxnSpPr>
        <p:spPr>
          <a:xfrm flipH="1">
            <a:off x="5529056" y="4425637"/>
            <a:ext cx="1152524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Symbol zastępczy tekstu 27">
            <a:extLst>
              <a:ext uri="{FF2B5EF4-FFF2-40B4-BE49-F238E27FC236}">
                <a16:creationId xmlns:a16="http://schemas.microsoft.com/office/drawing/2014/main" id="{97BED700-1E83-C74F-95F8-CE38A7F4270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14236" y="4509121"/>
            <a:ext cx="2525711" cy="821943"/>
          </a:xfrm>
        </p:spPr>
        <p:txBody>
          <a:bodyPr lIns="72000" rIns="72000" anchor="t">
            <a:norm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30" name="Łącznik prosty 29">
            <a:extLst>
              <a:ext uri="{FF2B5EF4-FFF2-40B4-BE49-F238E27FC236}">
                <a16:creationId xmlns:a16="http://schemas.microsoft.com/office/drawing/2014/main" id="{3268707E-09CC-CD49-94C9-D761E8BD4A63}"/>
              </a:ext>
            </a:extLst>
          </p:cNvPr>
          <p:cNvCxnSpPr>
            <a:cxnSpLocks/>
          </p:cNvCxnSpPr>
          <p:nvPr userDrawn="1"/>
        </p:nvCxnSpPr>
        <p:spPr>
          <a:xfrm flipH="1">
            <a:off x="8306384" y="4425637"/>
            <a:ext cx="1152524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Symbol zastępczy tekstu 3">
            <a:extLst>
              <a:ext uri="{FF2B5EF4-FFF2-40B4-BE49-F238E27FC236}">
                <a16:creationId xmlns:a16="http://schemas.microsoft.com/office/drawing/2014/main" id="{FCD8AB87-19BB-7D4A-B972-13CF4C50E64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071483" y="3456110"/>
            <a:ext cx="2527505" cy="884755"/>
          </a:xfrm>
        </p:spPr>
        <p:txBody>
          <a:bodyPr lIns="72000" rIns="72000" anchor="b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32" name="Symbol zastępczy tekstu 3">
            <a:extLst>
              <a:ext uri="{FF2B5EF4-FFF2-40B4-BE49-F238E27FC236}">
                <a16:creationId xmlns:a16="http://schemas.microsoft.com/office/drawing/2014/main" id="{D05B2096-24AF-B74F-AF0C-65C5262A866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23648" y="3456110"/>
            <a:ext cx="2527505" cy="884755"/>
          </a:xfrm>
        </p:spPr>
        <p:txBody>
          <a:bodyPr lIns="72000" rIns="72000" anchor="b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33" name="Symbol zastępczy tekstu 3">
            <a:extLst>
              <a:ext uri="{FF2B5EF4-FFF2-40B4-BE49-F238E27FC236}">
                <a16:creationId xmlns:a16="http://schemas.microsoft.com/office/drawing/2014/main" id="{676AE369-0ACE-5343-BE43-A8E9E8843DC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602707" y="3456110"/>
            <a:ext cx="2527505" cy="884755"/>
          </a:xfrm>
        </p:spPr>
        <p:txBody>
          <a:bodyPr lIns="72000" rIns="72000" anchor="b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40" name="Elipsa 22">
            <a:extLst>
              <a:ext uri="{FF2B5EF4-FFF2-40B4-BE49-F238E27FC236}">
                <a16:creationId xmlns:a16="http://schemas.microsoft.com/office/drawing/2014/main" id="{04D3ED77-7C18-B145-AA54-57AD7C8DCDA6}"/>
              </a:ext>
            </a:extLst>
          </p:cNvPr>
          <p:cNvSpPr/>
          <p:nvPr userDrawn="1"/>
        </p:nvSpPr>
        <p:spPr>
          <a:xfrm>
            <a:off x="2943581" y="1937708"/>
            <a:ext cx="713059" cy="713061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6EE19DE9-C884-9746-A36C-379C7F5FCB09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092052" y="2084764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44" name="Elipsa 22">
            <a:extLst>
              <a:ext uri="{FF2B5EF4-FFF2-40B4-BE49-F238E27FC236}">
                <a16:creationId xmlns:a16="http://schemas.microsoft.com/office/drawing/2014/main" id="{FA10B2A3-93F2-9240-BC49-7A1A7FC84D6D}"/>
              </a:ext>
            </a:extLst>
          </p:cNvPr>
          <p:cNvSpPr/>
          <p:nvPr userDrawn="1"/>
        </p:nvSpPr>
        <p:spPr>
          <a:xfrm>
            <a:off x="5730870" y="1937708"/>
            <a:ext cx="713059" cy="713061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5" name="Symbol zastępczy zawartości 4">
            <a:extLst>
              <a:ext uri="{FF2B5EF4-FFF2-40B4-BE49-F238E27FC236}">
                <a16:creationId xmlns:a16="http://schemas.microsoft.com/office/drawing/2014/main" id="{B5EB26AC-70E9-4B42-9127-6EDBC0A6440B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5879341" y="2084764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46" name="Elipsa 22">
            <a:extLst>
              <a:ext uri="{FF2B5EF4-FFF2-40B4-BE49-F238E27FC236}">
                <a16:creationId xmlns:a16="http://schemas.microsoft.com/office/drawing/2014/main" id="{6B3A3945-CA48-1848-9968-BAF8E839776A}"/>
              </a:ext>
            </a:extLst>
          </p:cNvPr>
          <p:cNvSpPr/>
          <p:nvPr userDrawn="1"/>
        </p:nvSpPr>
        <p:spPr>
          <a:xfrm>
            <a:off x="8514411" y="1937708"/>
            <a:ext cx="713059" cy="713061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7" name="Symbol zastępczy zawartości 4">
            <a:extLst>
              <a:ext uri="{FF2B5EF4-FFF2-40B4-BE49-F238E27FC236}">
                <a16:creationId xmlns:a16="http://schemas.microsoft.com/office/drawing/2014/main" id="{FA35FC9E-1F67-9147-BD3A-ACDAEA59105D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662882" y="2084764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grpSp>
        <p:nvGrpSpPr>
          <p:cNvPr id="38" name="Grupa 37">
            <a:extLst>
              <a:ext uri="{FF2B5EF4-FFF2-40B4-BE49-F238E27FC236}">
                <a16:creationId xmlns:a16="http://schemas.microsoft.com/office/drawing/2014/main" id="{EC76A43A-F860-994B-98C9-1387058D9C5E}"/>
              </a:ext>
            </a:extLst>
          </p:cNvPr>
          <p:cNvGrpSpPr/>
          <p:nvPr userDrawn="1"/>
        </p:nvGrpSpPr>
        <p:grpSpPr>
          <a:xfrm rot="10800000" flipH="1">
            <a:off x="9120337" y="-3"/>
            <a:ext cx="3079986" cy="2060849"/>
            <a:chOff x="9408368" y="4995447"/>
            <a:chExt cx="2783632" cy="1862554"/>
          </a:xfrm>
        </p:grpSpPr>
        <p:sp>
          <p:nvSpPr>
            <p:cNvPr id="43" name="Dowolny kształt 42">
              <a:extLst>
                <a:ext uri="{FF2B5EF4-FFF2-40B4-BE49-F238E27FC236}">
                  <a16:creationId xmlns:a16="http://schemas.microsoft.com/office/drawing/2014/main" id="{69792685-2FF2-2C4A-992B-7AAF0A5B2048}"/>
                </a:ext>
              </a:extLst>
            </p:cNvPr>
            <p:cNvSpPr/>
            <p:nvPr userDrawn="1"/>
          </p:nvSpPr>
          <p:spPr>
            <a:xfrm>
              <a:off x="9408368" y="5260588"/>
              <a:ext cx="2783632" cy="1597411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48" name="Dowolny kształt 47">
              <a:extLst>
                <a:ext uri="{FF2B5EF4-FFF2-40B4-BE49-F238E27FC236}">
                  <a16:creationId xmlns:a16="http://schemas.microsoft.com/office/drawing/2014/main" id="{9B2E803E-30EC-E64E-AAB0-F96895E9ED28}"/>
                </a:ext>
              </a:extLst>
            </p:cNvPr>
            <p:cNvSpPr/>
            <p:nvPr userDrawn="1"/>
          </p:nvSpPr>
          <p:spPr>
            <a:xfrm>
              <a:off x="10465540" y="4995447"/>
              <a:ext cx="1726460" cy="1862554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  <p:pic>
        <p:nvPicPr>
          <p:cNvPr id="2" name="Obraz 1">
            <a:extLst>
              <a:ext uri="{FF2B5EF4-FFF2-40B4-BE49-F238E27FC236}">
                <a16:creationId xmlns:a16="http://schemas.microsoft.com/office/drawing/2014/main" id="{C50638CA-8879-9C5C-4792-CAF1A4D0691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276703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>
              <a:defRPr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1039" y="6356350"/>
            <a:ext cx="576261" cy="365125"/>
          </a:xfrm>
          <a:prstGeom prst="rect">
            <a:avLst/>
          </a:prstGeom>
          <a:solidFill>
            <a:schemeClr val="accent2"/>
          </a:solidFill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60C15C8-E7C2-2947-964A-78AEBFC027D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1039" y="1484784"/>
            <a:ext cx="10829924" cy="4608512"/>
          </a:xfrm>
        </p:spPr>
        <p:txBody>
          <a:bodyPr vert="horz" lIns="0" tIns="45720" rIns="0" bIns="45720" rtlCol="0">
            <a:normAutofit/>
          </a:bodyPr>
          <a:lstStyle>
            <a:lvl1pPr>
              <a:defRPr lang="pl-PL" dirty="0">
                <a:solidFill>
                  <a:schemeClr val="bg2"/>
                </a:solidFill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BAFCE026-4EF2-3844-BB84-6450150A56FE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Obraz 8">
            <a:extLst>
              <a:ext uri="{FF2B5EF4-FFF2-40B4-BE49-F238E27FC236}">
                <a16:creationId xmlns:a16="http://schemas.microsoft.com/office/drawing/2014/main" id="{B997F93E-C7BB-5458-92D8-95F0F89C3E0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6143" y="6385718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02725634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ummary with number [3]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Zaokrąglony prostokąt 34">
            <a:extLst>
              <a:ext uri="{FF2B5EF4-FFF2-40B4-BE49-F238E27FC236}">
                <a16:creationId xmlns:a16="http://schemas.microsoft.com/office/drawing/2014/main" id="{EC0D03E6-322A-6342-B000-F9592D8EEA47}"/>
              </a:ext>
            </a:extLst>
          </p:cNvPr>
          <p:cNvSpPr/>
          <p:nvPr userDrawn="1"/>
        </p:nvSpPr>
        <p:spPr>
          <a:xfrm>
            <a:off x="2061262" y="2969235"/>
            <a:ext cx="2543473" cy="2664296"/>
          </a:xfrm>
          <a:prstGeom prst="roundRect">
            <a:avLst>
              <a:gd name="adj" fmla="val 10381"/>
            </a:avLst>
          </a:prstGeom>
          <a:gradFill>
            <a:gsLst>
              <a:gs pos="0">
                <a:schemeClr val="tx2">
                  <a:alpha val="29000"/>
                </a:schemeClr>
              </a:gs>
              <a:gs pos="26000">
                <a:schemeClr val="tx2">
                  <a:alpha val="30638"/>
                </a:schemeClr>
              </a:gs>
              <a:gs pos="100000">
                <a:schemeClr val="tx2">
                  <a:alpha val="35000"/>
                </a:scheme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rgbClr val="000000"/>
              </a:buClr>
              <a:buSzPts val="1400"/>
            </a:pPr>
            <a:endParaRPr lang="pl-PL" sz="1400" kern="0" dirty="0">
              <a:solidFill>
                <a:srgbClr val="FFFFFF"/>
              </a:solidFill>
              <a:latin typeface="Roboto"/>
              <a:ea typeface="Roboto"/>
            </a:endParaRPr>
          </a:p>
        </p:txBody>
      </p:sp>
      <p:sp>
        <p:nvSpPr>
          <p:cNvPr id="36" name="Zaokrąglony prostokąt 4">
            <a:extLst>
              <a:ext uri="{FF2B5EF4-FFF2-40B4-BE49-F238E27FC236}">
                <a16:creationId xmlns:a16="http://schemas.microsoft.com/office/drawing/2014/main" id="{D7D582A5-6133-9A42-9BC5-6F6DAC0F28F1}"/>
              </a:ext>
            </a:extLst>
          </p:cNvPr>
          <p:cNvSpPr/>
          <p:nvPr userDrawn="1"/>
        </p:nvSpPr>
        <p:spPr>
          <a:xfrm>
            <a:off x="7597088" y="2977473"/>
            <a:ext cx="2543473" cy="2664296"/>
          </a:xfrm>
          <a:prstGeom prst="roundRect">
            <a:avLst>
              <a:gd name="adj" fmla="val 10381"/>
            </a:avLst>
          </a:prstGeom>
          <a:gradFill>
            <a:gsLst>
              <a:gs pos="0">
                <a:schemeClr val="tx2">
                  <a:alpha val="29000"/>
                </a:schemeClr>
              </a:gs>
              <a:gs pos="26000">
                <a:schemeClr val="tx2">
                  <a:alpha val="30638"/>
                </a:schemeClr>
              </a:gs>
              <a:gs pos="100000">
                <a:schemeClr val="tx2">
                  <a:alpha val="35000"/>
                </a:scheme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rgbClr val="000000"/>
              </a:buClr>
              <a:buSzPts val="1400"/>
            </a:pPr>
            <a:endParaRPr lang="pl-PL" sz="1400" kern="0" dirty="0">
              <a:solidFill>
                <a:srgbClr val="FFFFFF"/>
              </a:solidFill>
              <a:latin typeface="Roboto"/>
              <a:ea typeface="Roboto"/>
            </a:endParaRPr>
          </a:p>
        </p:txBody>
      </p:sp>
      <p:sp>
        <p:nvSpPr>
          <p:cNvPr id="37" name="Zaokrąglony prostokąt 4">
            <a:extLst>
              <a:ext uri="{FF2B5EF4-FFF2-40B4-BE49-F238E27FC236}">
                <a16:creationId xmlns:a16="http://schemas.microsoft.com/office/drawing/2014/main" id="{19FF74A7-914D-8E42-9B6B-DB7E747C2508}"/>
              </a:ext>
            </a:extLst>
          </p:cNvPr>
          <p:cNvSpPr/>
          <p:nvPr userDrawn="1"/>
        </p:nvSpPr>
        <p:spPr>
          <a:xfrm>
            <a:off x="4829175" y="2977473"/>
            <a:ext cx="2543473" cy="2664296"/>
          </a:xfrm>
          <a:prstGeom prst="roundRect">
            <a:avLst>
              <a:gd name="adj" fmla="val 10381"/>
            </a:avLst>
          </a:prstGeom>
          <a:gradFill>
            <a:gsLst>
              <a:gs pos="0">
                <a:schemeClr val="tx2">
                  <a:alpha val="29000"/>
                </a:schemeClr>
              </a:gs>
              <a:gs pos="26000">
                <a:schemeClr val="tx2">
                  <a:alpha val="30638"/>
                </a:schemeClr>
              </a:gs>
              <a:gs pos="100000">
                <a:schemeClr val="tx2">
                  <a:alpha val="35000"/>
                </a:scheme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rgbClr val="000000"/>
              </a:buClr>
              <a:buSzPts val="1400"/>
            </a:pPr>
            <a:endParaRPr lang="pl-PL" sz="1400" kern="0" dirty="0">
              <a:solidFill>
                <a:srgbClr val="FFFFFF"/>
              </a:solidFill>
              <a:latin typeface="Roboto"/>
              <a:ea typeface="Roboto"/>
            </a:endParaRPr>
          </a:p>
        </p:txBody>
      </p:sp>
      <p:sp>
        <p:nvSpPr>
          <p:cNvPr id="12" name="Tytuł 1">
            <a:extLst>
              <a:ext uri="{FF2B5EF4-FFF2-40B4-BE49-F238E27FC236}">
                <a16:creationId xmlns:a16="http://schemas.microsoft.com/office/drawing/2014/main" id="{B2B3B9B6-D915-2541-91EE-AB51432474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5991224" cy="1124980"/>
          </a:xfrm>
        </p:spPr>
        <p:txBody>
          <a:bodyPr lIns="0"/>
          <a:lstStyle>
            <a:lvl1pPr>
              <a:defRPr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3" name="Łącznik prosty 12">
            <a:extLst>
              <a:ext uri="{FF2B5EF4-FFF2-40B4-BE49-F238E27FC236}">
                <a16:creationId xmlns:a16="http://schemas.microsoft.com/office/drawing/2014/main" id="{AC03B0C6-69CE-2344-B4D7-619F2A8214D9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Symbol zastępczy tekstu 27">
            <a:extLst>
              <a:ext uri="{FF2B5EF4-FFF2-40B4-BE49-F238E27FC236}">
                <a16:creationId xmlns:a16="http://schemas.microsoft.com/office/drawing/2014/main" id="{DC210F3F-FB8E-6A4D-BC14-A2E545DCF61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071483" y="4509120"/>
            <a:ext cx="2525711" cy="821943"/>
          </a:xfrm>
        </p:spPr>
        <p:txBody>
          <a:bodyPr lIns="72000" rIns="72000" anchor="t">
            <a:norm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0" name="Symbol zastępczy tekstu 27">
            <a:extLst>
              <a:ext uri="{FF2B5EF4-FFF2-40B4-BE49-F238E27FC236}">
                <a16:creationId xmlns:a16="http://schemas.microsoft.com/office/drawing/2014/main" id="{04C23E33-A21A-B441-BA99-C7805A2BA0B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36908" y="4509121"/>
            <a:ext cx="2525711" cy="821943"/>
          </a:xfrm>
        </p:spPr>
        <p:txBody>
          <a:bodyPr lIns="72000" rIns="72000" anchor="t">
            <a:norm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21" name="Łącznik prosty 20">
            <a:extLst>
              <a:ext uri="{FF2B5EF4-FFF2-40B4-BE49-F238E27FC236}">
                <a16:creationId xmlns:a16="http://schemas.microsoft.com/office/drawing/2014/main" id="{25023E69-4DC2-B749-8BC7-FFCB7FD8D52B}"/>
              </a:ext>
            </a:extLst>
          </p:cNvPr>
          <p:cNvCxnSpPr>
            <a:cxnSpLocks/>
          </p:cNvCxnSpPr>
          <p:nvPr userDrawn="1"/>
        </p:nvCxnSpPr>
        <p:spPr>
          <a:xfrm flipH="1">
            <a:off x="2752521" y="4433491"/>
            <a:ext cx="1152524" cy="0"/>
          </a:xfrm>
          <a:prstGeom prst="line">
            <a:avLst/>
          </a:prstGeom>
          <a:ln w="25400">
            <a:gradFill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Łącznik prosty 22">
            <a:extLst>
              <a:ext uri="{FF2B5EF4-FFF2-40B4-BE49-F238E27FC236}">
                <a16:creationId xmlns:a16="http://schemas.microsoft.com/office/drawing/2014/main" id="{658F157A-FB92-EF47-B364-62768BDD7213}"/>
              </a:ext>
            </a:extLst>
          </p:cNvPr>
          <p:cNvCxnSpPr>
            <a:cxnSpLocks/>
          </p:cNvCxnSpPr>
          <p:nvPr userDrawn="1"/>
        </p:nvCxnSpPr>
        <p:spPr>
          <a:xfrm flipH="1">
            <a:off x="5529056" y="4425637"/>
            <a:ext cx="1152524" cy="0"/>
          </a:xfrm>
          <a:prstGeom prst="line">
            <a:avLst/>
          </a:prstGeom>
          <a:ln w="25400">
            <a:gradFill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Symbol zastępczy tekstu 27">
            <a:extLst>
              <a:ext uri="{FF2B5EF4-FFF2-40B4-BE49-F238E27FC236}">
                <a16:creationId xmlns:a16="http://schemas.microsoft.com/office/drawing/2014/main" id="{97BED700-1E83-C74F-95F8-CE38A7F4270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14236" y="4509121"/>
            <a:ext cx="2525711" cy="821943"/>
          </a:xfrm>
        </p:spPr>
        <p:txBody>
          <a:bodyPr lIns="72000" rIns="72000" anchor="t">
            <a:norm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30" name="Łącznik prosty 29">
            <a:extLst>
              <a:ext uri="{FF2B5EF4-FFF2-40B4-BE49-F238E27FC236}">
                <a16:creationId xmlns:a16="http://schemas.microsoft.com/office/drawing/2014/main" id="{3268707E-09CC-CD49-94C9-D761E8BD4A63}"/>
              </a:ext>
            </a:extLst>
          </p:cNvPr>
          <p:cNvCxnSpPr>
            <a:cxnSpLocks/>
          </p:cNvCxnSpPr>
          <p:nvPr userDrawn="1"/>
        </p:nvCxnSpPr>
        <p:spPr>
          <a:xfrm flipH="1">
            <a:off x="8306384" y="4425637"/>
            <a:ext cx="1152524" cy="0"/>
          </a:xfrm>
          <a:prstGeom prst="line">
            <a:avLst/>
          </a:prstGeom>
          <a:ln w="25400">
            <a:gradFill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Symbol zastępczy tekstu 3">
            <a:extLst>
              <a:ext uri="{FF2B5EF4-FFF2-40B4-BE49-F238E27FC236}">
                <a16:creationId xmlns:a16="http://schemas.microsoft.com/office/drawing/2014/main" id="{FCD8AB87-19BB-7D4A-B972-13CF4C50E64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071483" y="3456110"/>
            <a:ext cx="2527505" cy="884755"/>
          </a:xfrm>
        </p:spPr>
        <p:txBody>
          <a:bodyPr lIns="72000" rIns="72000" anchor="b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32" name="Symbol zastępczy tekstu 3">
            <a:extLst>
              <a:ext uri="{FF2B5EF4-FFF2-40B4-BE49-F238E27FC236}">
                <a16:creationId xmlns:a16="http://schemas.microsoft.com/office/drawing/2014/main" id="{D05B2096-24AF-B74F-AF0C-65C5262A866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23648" y="3456110"/>
            <a:ext cx="2527505" cy="884755"/>
          </a:xfrm>
        </p:spPr>
        <p:txBody>
          <a:bodyPr lIns="72000" rIns="72000" anchor="b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33" name="Symbol zastępczy tekstu 3">
            <a:extLst>
              <a:ext uri="{FF2B5EF4-FFF2-40B4-BE49-F238E27FC236}">
                <a16:creationId xmlns:a16="http://schemas.microsoft.com/office/drawing/2014/main" id="{676AE369-0ACE-5343-BE43-A8E9E8843DC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602707" y="3456110"/>
            <a:ext cx="2527505" cy="884755"/>
          </a:xfrm>
        </p:spPr>
        <p:txBody>
          <a:bodyPr lIns="72000" rIns="72000" anchor="b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40" name="Elipsa 22">
            <a:extLst>
              <a:ext uri="{FF2B5EF4-FFF2-40B4-BE49-F238E27FC236}">
                <a16:creationId xmlns:a16="http://schemas.microsoft.com/office/drawing/2014/main" id="{04D3ED77-7C18-B145-AA54-57AD7C8DCDA6}"/>
              </a:ext>
            </a:extLst>
          </p:cNvPr>
          <p:cNvSpPr/>
          <p:nvPr userDrawn="1"/>
        </p:nvSpPr>
        <p:spPr>
          <a:xfrm>
            <a:off x="2943581" y="1937708"/>
            <a:ext cx="713059" cy="713061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tx2">
                    <a:alpha val="23000"/>
                  </a:schemeClr>
                </a:gs>
                <a:gs pos="100000">
                  <a:schemeClr val="tx2">
                    <a:alpha val="52373"/>
                  </a:scheme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6EE19DE9-C884-9746-A36C-379C7F5FCB09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092052" y="2084764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44" name="Elipsa 22">
            <a:extLst>
              <a:ext uri="{FF2B5EF4-FFF2-40B4-BE49-F238E27FC236}">
                <a16:creationId xmlns:a16="http://schemas.microsoft.com/office/drawing/2014/main" id="{FA10B2A3-93F2-9240-BC49-7A1A7FC84D6D}"/>
              </a:ext>
            </a:extLst>
          </p:cNvPr>
          <p:cNvSpPr/>
          <p:nvPr userDrawn="1"/>
        </p:nvSpPr>
        <p:spPr>
          <a:xfrm>
            <a:off x="5730870" y="1937708"/>
            <a:ext cx="713059" cy="713061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tx2">
                    <a:alpha val="23000"/>
                  </a:schemeClr>
                </a:gs>
                <a:gs pos="100000">
                  <a:schemeClr val="tx2">
                    <a:alpha val="52373"/>
                  </a:scheme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5" name="Symbol zastępczy zawartości 4">
            <a:extLst>
              <a:ext uri="{FF2B5EF4-FFF2-40B4-BE49-F238E27FC236}">
                <a16:creationId xmlns:a16="http://schemas.microsoft.com/office/drawing/2014/main" id="{B5EB26AC-70E9-4B42-9127-6EDBC0A6440B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5879341" y="2084764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sp>
        <p:nvSpPr>
          <p:cNvPr id="46" name="Elipsa 22">
            <a:extLst>
              <a:ext uri="{FF2B5EF4-FFF2-40B4-BE49-F238E27FC236}">
                <a16:creationId xmlns:a16="http://schemas.microsoft.com/office/drawing/2014/main" id="{6B3A3945-CA48-1848-9968-BAF8E839776A}"/>
              </a:ext>
            </a:extLst>
          </p:cNvPr>
          <p:cNvSpPr/>
          <p:nvPr userDrawn="1"/>
        </p:nvSpPr>
        <p:spPr>
          <a:xfrm>
            <a:off x="8514411" y="1937708"/>
            <a:ext cx="713059" cy="713061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tx2">
                    <a:alpha val="23000"/>
                  </a:schemeClr>
                </a:gs>
                <a:gs pos="100000">
                  <a:schemeClr val="tx2">
                    <a:alpha val="52373"/>
                  </a:schemeClr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7" name="Symbol zastępczy zawartości 4">
            <a:extLst>
              <a:ext uri="{FF2B5EF4-FFF2-40B4-BE49-F238E27FC236}">
                <a16:creationId xmlns:a16="http://schemas.microsoft.com/office/drawing/2014/main" id="{FA35FC9E-1F67-9147-BD3A-ACDAEA59105D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662882" y="2084764"/>
            <a:ext cx="416115" cy="402546"/>
          </a:xfrm>
          <a:noFill/>
        </p:spPr>
        <p:txBody>
          <a:bodyPr wrap="square" rtlCol="0">
            <a:sp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lvl="0"/>
            <a:r>
              <a:rPr lang="pl-PL" dirty="0"/>
              <a:t>#</a:t>
            </a:r>
          </a:p>
        </p:txBody>
      </p:sp>
      <p:grpSp>
        <p:nvGrpSpPr>
          <p:cNvPr id="38" name="Grupa 37">
            <a:extLst>
              <a:ext uri="{FF2B5EF4-FFF2-40B4-BE49-F238E27FC236}">
                <a16:creationId xmlns:a16="http://schemas.microsoft.com/office/drawing/2014/main" id="{EC76A43A-F860-994B-98C9-1387058D9C5E}"/>
              </a:ext>
            </a:extLst>
          </p:cNvPr>
          <p:cNvGrpSpPr/>
          <p:nvPr userDrawn="1"/>
        </p:nvGrpSpPr>
        <p:grpSpPr>
          <a:xfrm rot="10800000" flipH="1">
            <a:off x="9120337" y="-3"/>
            <a:ext cx="3079986" cy="2060849"/>
            <a:chOff x="9408368" y="4995447"/>
            <a:chExt cx="2783632" cy="1862554"/>
          </a:xfrm>
        </p:grpSpPr>
        <p:sp>
          <p:nvSpPr>
            <p:cNvPr id="43" name="Dowolny kształt 42">
              <a:extLst>
                <a:ext uri="{FF2B5EF4-FFF2-40B4-BE49-F238E27FC236}">
                  <a16:creationId xmlns:a16="http://schemas.microsoft.com/office/drawing/2014/main" id="{69792685-2FF2-2C4A-992B-7AAF0A5B2048}"/>
                </a:ext>
              </a:extLst>
            </p:cNvPr>
            <p:cNvSpPr/>
            <p:nvPr userDrawn="1"/>
          </p:nvSpPr>
          <p:spPr>
            <a:xfrm>
              <a:off x="9408368" y="5260588"/>
              <a:ext cx="2783632" cy="1597411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48" name="Dowolny kształt 47">
              <a:extLst>
                <a:ext uri="{FF2B5EF4-FFF2-40B4-BE49-F238E27FC236}">
                  <a16:creationId xmlns:a16="http://schemas.microsoft.com/office/drawing/2014/main" id="{9B2E803E-30EC-E64E-AAB0-F96895E9ED28}"/>
                </a:ext>
              </a:extLst>
            </p:cNvPr>
            <p:cNvSpPr/>
            <p:nvPr userDrawn="1"/>
          </p:nvSpPr>
          <p:spPr>
            <a:xfrm>
              <a:off x="10465540" y="4995447"/>
              <a:ext cx="1726460" cy="1862554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70000"/>
                    <a:lumOff val="30000"/>
                  </a:schemeClr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  <p:pic>
        <p:nvPicPr>
          <p:cNvPr id="2" name="Obraz 1">
            <a:extLst>
              <a:ext uri="{FF2B5EF4-FFF2-40B4-BE49-F238E27FC236}">
                <a16:creationId xmlns:a16="http://schemas.microsoft.com/office/drawing/2014/main" id="{412CCA33-F437-A019-884C-D7268F09D4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0580937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lements Shapes [3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3536EB43-839F-9947-8F13-2E73EF1AC843}"/>
              </a:ext>
            </a:extLst>
          </p:cNvPr>
          <p:cNvSpPr/>
          <p:nvPr userDrawn="1"/>
        </p:nvSpPr>
        <p:spPr>
          <a:xfrm>
            <a:off x="6211888" y="0"/>
            <a:ext cx="598011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Symbol zastępczy tekstu 27">
            <a:extLst>
              <a:ext uri="{FF2B5EF4-FFF2-40B4-BE49-F238E27FC236}">
                <a16:creationId xmlns:a16="http://schemas.microsoft.com/office/drawing/2014/main" id="{D4A4A713-DBC4-9C42-BAE3-3B0243D13CC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975725" y="2103001"/>
            <a:ext cx="2535238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0" name="Symbol zastępczy tekstu 3">
            <a:extLst>
              <a:ext uri="{FF2B5EF4-FFF2-40B4-BE49-F238E27FC236}">
                <a16:creationId xmlns:a16="http://schemas.microsoft.com/office/drawing/2014/main" id="{208E94FB-4E04-E146-B8F6-73C1B4825AA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902449" y="2103001"/>
            <a:ext cx="1843089" cy="821943"/>
          </a:xfrm>
        </p:spPr>
        <p:txBody>
          <a:bodyPr anchor="ctr"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#</a:t>
            </a:r>
          </a:p>
        </p:txBody>
      </p:sp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1217656D-8FDD-EE4C-820B-BB1436756416}"/>
              </a:ext>
            </a:extLst>
          </p:cNvPr>
          <p:cNvCxnSpPr>
            <a:cxnSpLocks/>
          </p:cNvCxnSpPr>
          <p:nvPr userDrawn="1"/>
        </p:nvCxnSpPr>
        <p:spPr>
          <a:xfrm flipH="1">
            <a:off x="6919915" y="3212976"/>
            <a:ext cx="4591048" cy="0"/>
          </a:xfrm>
          <a:prstGeom prst="line">
            <a:avLst/>
          </a:prstGeom>
          <a:ln w="12700">
            <a:solidFill>
              <a:schemeClr val="bg1">
                <a:alpha val="1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Symbol zastępczy tekstu 27">
            <a:extLst>
              <a:ext uri="{FF2B5EF4-FFF2-40B4-BE49-F238E27FC236}">
                <a16:creationId xmlns:a16="http://schemas.microsoft.com/office/drawing/2014/main" id="{771DAFBD-8DED-7B4E-8958-8C823BEE834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975725" y="3543161"/>
            <a:ext cx="2535238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4" name="Symbol zastępczy tekstu 3">
            <a:extLst>
              <a:ext uri="{FF2B5EF4-FFF2-40B4-BE49-F238E27FC236}">
                <a16:creationId xmlns:a16="http://schemas.microsoft.com/office/drawing/2014/main" id="{FC47142C-071B-0F45-B828-7A64E56CF8E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02449" y="3543161"/>
            <a:ext cx="1843089" cy="821943"/>
          </a:xfrm>
        </p:spPr>
        <p:txBody>
          <a:bodyPr anchor="ctr"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#</a:t>
            </a:r>
          </a:p>
        </p:txBody>
      </p:sp>
      <p:cxnSp>
        <p:nvCxnSpPr>
          <p:cNvPr id="15" name="Łącznik prosty 14">
            <a:extLst>
              <a:ext uri="{FF2B5EF4-FFF2-40B4-BE49-F238E27FC236}">
                <a16:creationId xmlns:a16="http://schemas.microsoft.com/office/drawing/2014/main" id="{E06E1BF5-1F52-194E-8E70-ACB4EA483025}"/>
              </a:ext>
            </a:extLst>
          </p:cNvPr>
          <p:cNvCxnSpPr>
            <a:cxnSpLocks/>
          </p:cNvCxnSpPr>
          <p:nvPr userDrawn="1"/>
        </p:nvCxnSpPr>
        <p:spPr>
          <a:xfrm flipH="1">
            <a:off x="6919915" y="4653136"/>
            <a:ext cx="4591048" cy="0"/>
          </a:xfrm>
          <a:prstGeom prst="line">
            <a:avLst/>
          </a:prstGeom>
          <a:ln w="12700">
            <a:solidFill>
              <a:schemeClr val="bg1">
                <a:alpha val="1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Symbol zastępczy tekstu 27">
            <a:extLst>
              <a:ext uri="{FF2B5EF4-FFF2-40B4-BE49-F238E27FC236}">
                <a16:creationId xmlns:a16="http://schemas.microsoft.com/office/drawing/2014/main" id="{F7D5877E-ADAD-1C47-8F0A-FE6DFEA5023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975725" y="4911313"/>
            <a:ext cx="2535238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7" name="Symbol zastępczy tekstu 3">
            <a:extLst>
              <a:ext uri="{FF2B5EF4-FFF2-40B4-BE49-F238E27FC236}">
                <a16:creationId xmlns:a16="http://schemas.microsoft.com/office/drawing/2014/main" id="{57E7697B-ABC3-124B-B739-171656DDEC3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902449" y="4911313"/>
            <a:ext cx="1843089" cy="821943"/>
          </a:xfrm>
        </p:spPr>
        <p:txBody>
          <a:bodyPr anchor="ctr"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#</a:t>
            </a:r>
          </a:p>
        </p:txBody>
      </p:sp>
      <p:sp>
        <p:nvSpPr>
          <p:cNvPr id="18" name="Tytuł 1">
            <a:extLst>
              <a:ext uri="{FF2B5EF4-FFF2-40B4-BE49-F238E27FC236}">
                <a16:creationId xmlns:a16="http://schemas.microsoft.com/office/drawing/2014/main" id="{C7650601-2B81-044E-8B36-3461590DC4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2" y="332656"/>
            <a:ext cx="5294540" cy="1800437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9" name="Łącznik prosty 18">
            <a:extLst>
              <a:ext uri="{FF2B5EF4-FFF2-40B4-BE49-F238E27FC236}">
                <a16:creationId xmlns:a16="http://schemas.microsoft.com/office/drawing/2014/main" id="{A15E1259-021F-B643-8517-35311AFE6AA7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Symbol zastępczy tekstu 24">
            <a:extLst>
              <a:ext uri="{FF2B5EF4-FFF2-40B4-BE49-F238E27FC236}">
                <a16:creationId xmlns:a16="http://schemas.microsoft.com/office/drawing/2014/main" id="{1990F9AA-0CD8-204D-AA8F-6A615E35FD4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2492896"/>
            <a:ext cx="5299073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grpSp>
        <p:nvGrpSpPr>
          <p:cNvPr id="25" name="Grupa 24">
            <a:extLst>
              <a:ext uri="{FF2B5EF4-FFF2-40B4-BE49-F238E27FC236}">
                <a16:creationId xmlns:a16="http://schemas.microsoft.com/office/drawing/2014/main" id="{217E8E62-BBEA-F74F-9B46-5F87544179C6}"/>
              </a:ext>
            </a:extLst>
          </p:cNvPr>
          <p:cNvGrpSpPr/>
          <p:nvPr userDrawn="1"/>
        </p:nvGrpSpPr>
        <p:grpSpPr>
          <a:xfrm rot="10800000" flipH="1">
            <a:off x="9120337" y="-3"/>
            <a:ext cx="3079986" cy="2060849"/>
            <a:chOff x="9408368" y="4995447"/>
            <a:chExt cx="2783632" cy="1862554"/>
          </a:xfrm>
        </p:grpSpPr>
        <p:sp>
          <p:nvSpPr>
            <p:cNvPr id="26" name="Dowolny kształt 25">
              <a:extLst>
                <a:ext uri="{FF2B5EF4-FFF2-40B4-BE49-F238E27FC236}">
                  <a16:creationId xmlns:a16="http://schemas.microsoft.com/office/drawing/2014/main" id="{2297CF6F-6810-0C40-A515-97F278ECD2BB}"/>
                </a:ext>
              </a:extLst>
            </p:cNvPr>
            <p:cNvSpPr/>
            <p:nvPr userDrawn="1"/>
          </p:nvSpPr>
          <p:spPr>
            <a:xfrm>
              <a:off x="9408368" y="5260588"/>
              <a:ext cx="2783632" cy="1597411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27" name="Dowolny kształt 26">
              <a:extLst>
                <a:ext uri="{FF2B5EF4-FFF2-40B4-BE49-F238E27FC236}">
                  <a16:creationId xmlns:a16="http://schemas.microsoft.com/office/drawing/2014/main" id="{4F4A652F-665D-904F-B69D-DBD4731EAF16}"/>
                </a:ext>
              </a:extLst>
            </p:cNvPr>
            <p:cNvSpPr/>
            <p:nvPr userDrawn="1"/>
          </p:nvSpPr>
          <p:spPr>
            <a:xfrm>
              <a:off x="10465540" y="4995447"/>
              <a:ext cx="1726460" cy="1862554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  <p:pic>
        <p:nvPicPr>
          <p:cNvPr id="3" name="Obraz 2">
            <a:extLst>
              <a:ext uri="{FF2B5EF4-FFF2-40B4-BE49-F238E27FC236}">
                <a16:creationId xmlns:a16="http://schemas.microsoft.com/office/drawing/2014/main" id="{583D37A4-06C1-0492-9A6C-CE8A626B88D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67759633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lements Shapes [3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3536EB43-839F-9947-8F13-2E73EF1AC843}"/>
              </a:ext>
            </a:extLst>
          </p:cNvPr>
          <p:cNvSpPr/>
          <p:nvPr userDrawn="1"/>
        </p:nvSpPr>
        <p:spPr>
          <a:xfrm>
            <a:off x="6211888" y="0"/>
            <a:ext cx="598011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Symbol zastępczy tekstu 27">
            <a:extLst>
              <a:ext uri="{FF2B5EF4-FFF2-40B4-BE49-F238E27FC236}">
                <a16:creationId xmlns:a16="http://schemas.microsoft.com/office/drawing/2014/main" id="{D4A4A713-DBC4-9C42-BAE3-3B0243D13CC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975725" y="2103001"/>
            <a:ext cx="2535238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0" name="Symbol zastępczy tekstu 3">
            <a:extLst>
              <a:ext uri="{FF2B5EF4-FFF2-40B4-BE49-F238E27FC236}">
                <a16:creationId xmlns:a16="http://schemas.microsoft.com/office/drawing/2014/main" id="{208E94FB-4E04-E146-B8F6-73C1B4825AA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902449" y="2103001"/>
            <a:ext cx="1843089" cy="821943"/>
          </a:xfrm>
        </p:spPr>
        <p:txBody>
          <a:bodyPr anchor="ctr"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#</a:t>
            </a:r>
          </a:p>
        </p:txBody>
      </p:sp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1217656D-8FDD-EE4C-820B-BB1436756416}"/>
              </a:ext>
            </a:extLst>
          </p:cNvPr>
          <p:cNvCxnSpPr>
            <a:cxnSpLocks/>
          </p:cNvCxnSpPr>
          <p:nvPr userDrawn="1"/>
        </p:nvCxnSpPr>
        <p:spPr>
          <a:xfrm flipH="1">
            <a:off x="6919915" y="3212976"/>
            <a:ext cx="4591048" cy="0"/>
          </a:xfrm>
          <a:prstGeom prst="line">
            <a:avLst/>
          </a:prstGeom>
          <a:ln w="12700">
            <a:solidFill>
              <a:schemeClr val="bg1">
                <a:alpha val="1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Symbol zastępczy tekstu 27">
            <a:extLst>
              <a:ext uri="{FF2B5EF4-FFF2-40B4-BE49-F238E27FC236}">
                <a16:creationId xmlns:a16="http://schemas.microsoft.com/office/drawing/2014/main" id="{771DAFBD-8DED-7B4E-8958-8C823BEE834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975725" y="3543161"/>
            <a:ext cx="2535238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4" name="Symbol zastępczy tekstu 3">
            <a:extLst>
              <a:ext uri="{FF2B5EF4-FFF2-40B4-BE49-F238E27FC236}">
                <a16:creationId xmlns:a16="http://schemas.microsoft.com/office/drawing/2014/main" id="{FC47142C-071B-0F45-B828-7A64E56CF8E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02449" y="3543161"/>
            <a:ext cx="1843089" cy="821943"/>
          </a:xfrm>
        </p:spPr>
        <p:txBody>
          <a:bodyPr anchor="ctr"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#</a:t>
            </a:r>
          </a:p>
        </p:txBody>
      </p:sp>
      <p:cxnSp>
        <p:nvCxnSpPr>
          <p:cNvPr id="15" name="Łącznik prosty 14">
            <a:extLst>
              <a:ext uri="{FF2B5EF4-FFF2-40B4-BE49-F238E27FC236}">
                <a16:creationId xmlns:a16="http://schemas.microsoft.com/office/drawing/2014/main" id="{E06E1BF5-1F52-194E-8E70-ACB4EA483025}"/>
              </a:ext>
            </a:extLst>
          </p:cNvPr>
          <p:cNvCxnSpPr>
            <a:cxnSpLocks/>
          </p:cNvCxnSpPr>
          <p:nvPr userDrawn="1"/>
        </p:nvCxnSpPr>
        <p:spPr>
          <a:xfrm flipH="1">
            <a:off x="6919915" y="4653136"/>
            <a:ext cx="4591048" cy="0"/>
          </a:xfrm>
          <a:prstGeom prst="line">
            <a:avLst/>
          </a:prstGeom>
          <a:ln w="12700">
            <a:solidFill>
              <a:schemeClr val="bg1">
                <a:alpha val="1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Symbol zastępczy tekstu 27">
            <a:extLst>
              <a:ext uri="{FF2B5EF4-FFF2-40B4-BE49-F238E27FC236}">
                <a16:creationId xmlns:a16="http://schemas.microsoft.com/office/drawing/2014/main" id="{F7D5877E-ADAD-1C47-8F0A-FE6DFEA5023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975725" y="4911313"/>
            <a:ext cx="2535238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7" name="Symbol zastępczy tekstu 3">
            <a:extLst>
              <a:ext uri="{FF2B5EF4-FFF2-40B4-BE49-F238E27FC236}">
                <a16:creationId xmlns:a16="http://schemas.microsoft.com/office/drawing/2014/main" id="{57E7697B-ABC3-124B-B739-171656DDEC3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902449" y="4911313"/>
            <a:ext cx="1843089" cy="821943"/>
          </a:xfrm>
        </p:spPr>
        <p:txBody>
          <a:bodyPr anchor="ctr"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#</a:t>
            </a:r>
          </a:p>
        </p:txBody>
      </p:sp>
      <p:sp>
        <p:nvSpPr>
          <p:cNvPr id="18" name="Tytuł 1">
            <a:extLst>
              <a:ext uri="{FF2B5EF4-FFF2-40B4-BE49-F238E27FC236}">
                <a16:creationId xmlns:a16="http://schemas.microsoft.com/office/drawing/2014/main" id="{C7650601-2B81-044E-8B36-3461590DC4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982" y="332656"/>
            <a:ext cx="5294540" cy="1800437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9" name="Łącznik prosty 18">
            <a:extLst>
              <a:ext uri="{FF2B5EF4-FFF2-40B4-BE49-F238E27FC236}">
                <a16:creationId xmlns:a16="http://schemas.microsoft.com/office/drawing/2014/main" id="{A15E1259-021F-B643-8517-35311AFE6AA7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Symbol zastępczy tekstu 24">
            <a:extLst>
              <a:ext uri="{FF2B5EF4-FFF2-40B4-BE49-F238E27FC236}">
                <a16:creationId xmlns:a16="http://schemas.microsoft.com/office/drawing/2014/main" id="{1990F9AA-0CD8-204D-AA8F-6A615E35FD4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2492896"/>
            <a:ext cx="5299073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grpSp>
        <p:nvGrpSpPr>
          <p:cNvPr id="25" name="Grupa 24">
            <a:extLst>
              <a:ext uri="{FF2B5EF4-FFF2-40B4-BE49-F238E27FC236}">
                <a16:creationId xmlns:a16="http://schemas.microsoft.com/office/drawing/2014/main" id="{217E8E62-BBEA-F74F-9B46-5F87544179C6}"/>
              </a:ext>
            </a:extLst>
          </p:cNvPr>
          <p:cNvGrpSpPr/>
          <p:nvPr userDrawn="1"/>
        </p:nvGrpSpPr>
        <p:grpSpPr>
          <a:xfrm rot="10800000" flipH="1">
            <a:off x="9120337" y="-3"/>
            <a:ext cx="3079986" cy="2060849"/>
            <a:chOff x="9408368" y="4995447"/>
            <a:chExt cx="2783632" cy="1862554"/>
          </a:xfrm>
        </p:grpSpPr>
        <p:sp>
          <p:nvSpPr>
            <p:cNvPr id="26" name="Dowolny kształt 25">
              <a:extLst>
                <a:ext uri="{FF2B5EF4-FFF2-40B4-BE49-F238E27FC236}">
                  <a16:creationId xmlns:a16="http://schemas.microsoft.com/office/drawing/2014/main" id="{2297CF6F-6810-0C40-A515-97F278ECD2BB}"/>
                </a:ext>
              </a:extLst>
            </p:cNvPr>
            <p:cNvSpPr/>
            <p:nvPr userDrawn="1"/>
          </p:nvSpPr>
          <p:spPr>
            <a:xfrm>
              <a:off x="9408368" y="5260588"/>
              <a:ext cx="2783632" cy="1597411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27" name="Dowolny kształt 26">
              <a:extLst>
                <a:ext uri="{FF2B5EF4-FFF2-40B4-BE49-F238E27FC236}">
                  <a16:creationId xmlns:a16="http://schemas.microsoft.com/office/drawing/2014/main" id="{4F4A652F-665D-904F-B69D-DBD4731EAF16}"/>
                </a:ext>
              </a:extLst>
            </p:cNvPr>
            <p:cNvSpPr/>
            <p:nvPr userDrawn="1"/>
          </p:nvSpPr>
          <p:spPr>
            <a:xfrm>
              <a:off x="10465540" y="4995447"/>
              <a:ext cx="1726460" cy="1862554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alpha val="85722"/>
                    <a:lumMod val="69972"/>
                    <a:lumOff val="30028"/>
                  </a:schemeClr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  <p:pic>
        <p:nvPicPr>
          <p:cNvPr id="3" name="Obraz 2">
            <a:extLst>
              <a:ext uri="{FF2B5EF4-FFF2-40B4-BE49-F238E27FC236}">
                <a16:creationId xmlns:a16="http://schemas.microsoft.com/office/drawing/2014/main" id="{670EBD8F-52AD-15E1-81B2-95DA0013122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22057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Photo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11">
            <a:extLst>
              <a:ext uri="{FF2B5EF4-FFF2-40B4-BE49-F238E27FC236}">
                <a16:creationId xmlns:a16="http://schemas.microsoft.com/office/drawing/2014/main" id="{D74C5955-A3FB-8F49-82BA-4523C570B109}"/>
              </a:ext>
            </a:extLst>
          </p:cNvPr>
          <p:cNvSpPr/>
          <p:nvPr userDrawn="1"/>
        </p:nvSpPr>
        <p:spPr>
          <a:xfrm>
            <a:off x="0" y="0"/>
            <a:ext cx="759301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1038" y="1355735"/>
            <a:ext cx="5991225" cy="2129907"/>
          </a:xfrm>
        </p:spPr>
        <p:txBody>
          <a:bodyPr lIns="0" anchor="b">
            <a:normAutofit/>
          </a:bodyPr>
          <a:lstStyle>
            <a:lvl1pPr algn="l">
              <a:defRPr sz="3600" spc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/>
              <a:t>Insert the </a:t>
            </a:r>
            <a:r>
              <a:rPr lang="pl-PL" dirty="0" err="1"/>
              <a:t>title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of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presentation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1037" y="3641896"/>
            <a:ext cx="5991226" cy="15782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dirty="0"/>
              <a:t>Insert a </a:t>
            </a:r>
            <a:r>
              <a:rPr lang="pl-PL" dirty="0" err="1"/>
              <a:t>subtitle</a:t>
            </a:r>
            <a:r>
              <a:rPr lang="pl-PL" dirty="0"/>
              <a:t> of the </a:t>
            </a:r>
            <a:r>
              <a:rPr lang="pl-PL" dirty="0" err="1"/>
              <a:t>presentation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138611" y="6353633"/>
            <a:ext cx="2533651" cy="365125"/>
          </a:xfrm>
        </p:spPr>
        <p:txBody>
          <a:bodyPr lIns="0"/>
          <a:lstStyle>
            <a:lvl1pPr algn="just">
              <a:defRPr>
                <a:solidFill>
                  <a:schemeClr val="bg1">
                    <a:alpha val="3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57300" y="6356350"/>
            <a:ext cx="2649538" cy="365125"/>
          </a:xfrm>
        </p:spPr>
        <p:txBody>
          <a:bodyPr lIns="0"/>
          <a:lstStyle>
            <a:lvl1pPr algn="l">
              <a:defRPr>
                <a:solidFill>
                  <a:schemeClr val="bg2">
                    <a:alpha val="3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038" y="6353634"/>
            <a:ext cx="460376" cy="365125"/>
          </a:xfrm>
        </p:spPr>
        <p:txBody>
          <a:bodyPr lIns="0" rIns="90000"/>
          <a:lstStyle>
            <a:lvl1pPr algn="l">
              <a:defRPr>
                <a:solidFill>
                  <a:schemeClr val="bg1">
                    <a:alpha val="3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4" name="Symbol zastępczy tekstu 18">
            <a:extLst>
              <a:ext uri="{FF2B5EF4-FFF2-40B4-BE49-F238E27FC236}">
                <a16:creationId xmlns:a16="http://schemas.microsoft.com/office/drawing/2014/main" id="{2E7D5895-CD27-4A5D-B849-AC0FCE63458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1037" y="5733020"/>
            <a:ext cx="5991226" cy="461665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>
              <a:buNone/>
              <a:defRPr lang="pl-PL" sz="18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5" name="Symbol zastępczy tekstu 18">
            <a:extLst>
              <a:ext uri="{FF2B5EF4-FFF2-40B4-BE49-F238E27FC236}">
                <a16:creationId xmlns:a16="http://schemas.microsoft.com/office/drawing/2014/main" id="{9479F2F5-C3D7-448F-8114-CF34A101B3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8213" y="5271355"/>
            <a:ext cx="5994049" cy="461665"/>
          </a:xfrm>
        </p:spPr>
        <p:txBody>
          <a:bodyPr lIns="0">
            <a:normAutofit/>
          </a:bodyPr>
          <a:lstStyle>
            <a:lvl1pPr marL="0" indent="0">
              <a:buNone/>
              <a:defRPr lang="pl-PL" sz="1800" b="1" kern="1200" dirty="0" smtClean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3" name="Symbol zastępczy obrazu 12">
            <a:extLst>
              <a:ext uri="{FF2B5EF4-FFF2-40B4-BE49-F238E27FC236}">
                <a16:creationId xmlns:a16="http://schemas.microsoft.com/office/drawing/2014/main" id="{A9E050E9-24DE-B340-BC3F-11CCC415307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593013" y="0"/>
            <a:ext cx="4598988" cy="6858000"/>
          </a:xfrm>
          <a:custGeom>
            <a:avLst/>
            <a:gdLst>
              <a:gd name="connsiteX0" fmla="*/ 902623 w 4598988"/>
              <a:gd name="connsiteY0" fmla="*/ 0 h 6858000"/>
              <a:gd name="connsiteX1" fmla="*/ 4598988 w 4598988"/>
              <a:gd name="connsiteY1" fmla="*/ 0 h 6858000"/>
              <a:gd name="connsiteX2" fmla="*/ 4598988 w 4598988"/>
              <a:gd name="connsiteY2" fmla="*/ 6858000 h 6858000"/>
              <a:gd name="connsiteX3" fmla="*/ 0 w 4598988"/>
              <a:gd name="connsiteY3" fmla="*/ 6858000 h 6858000"/>
              <a:gd name="connsiteX4" fmla="*/ 0 w 4598988"/>
              <a:gd name="connsiteY4" fmla="*/ 902623 h 6858000"/>
              <a:gd name="connsiteX5" fmla="*/ 4659 w 4598988"/>
              <a:gd name="connsiteY5" fmla="*/ 810353 h 6858000"/>
              <a:gd name="connsiteX6" fmla="*/ 810353 w 4598988"/>
              <a:gd name="connsiteY6" fmla="*/ 46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98988" h="6858000">
                <a:moveTo>
                  <a:pt x="902623" y="0"/>
                </a:moveTo>
                <a:lnTo>
                  <a:pt x="4598988" y="0"/>
                </a:lnTo>
                <a:lnTo>
                  <a:pt x="4598988" y="6858000"/>
                </a:lnTo>
                <a:lnTo>
                  <a:pt x="0" y="6858000"/>
                </a:lnTo>
                <a:lnTo>
                  <a:pt x="0" y="902623"/>
                </a:lnTo>
                <a:lnTo>
                  <a:pt x="4659" y="810353"/>
                </a:lnTo>
                <a:cubicBezTo>
                  <a:pt x="47802" y="385533"/>
                  <a:pt x="385533" y="47802"/>
                  <a:pt x="810353" y="465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pic>
        <p:nvPicPr>
          <p:cNvPr id="7" name="Obraz 8">
            <a:extLst>
              <a:ext uri="{FF2B5EF4-FFF2-40B4-BE49-F238E27FC236}">
                <a16:creationId xmlns:a16="http://schemas.microsoft.com/office/drawing/2014/main" id="{0BCCD927-297A-BF14-19BB-A520AC7895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63" y="765175"/>
            <a:ext cx="1524000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732097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Title only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>
              <a:defRPr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1039" y="6356350"/>
            <a:ext cx="57626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BAFCE026-4EF2-3844-BB84-6450150A56FE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Obraz 8">
            <a:extLst>
              <a:ext uri="{FF2B5EF4-FFF2-40B4-BE49-F238E27FC236}">
                <a16:creationId xmlns:a16="http://schemas.microsoft.com/office/drawing/2014/main" id="{3F77F5F0-5B2E-28CA-6BA9-C8396E70AA2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454865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- Title only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>
              <a:defRPr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1039" y="6356350"/>
            <a:ext cx="576261" cy="365125"/>
          </a:xfrm>
          <a:prstGeom prst="rect">
            <a:avLst/>
          </a:prstGeom>
          <a:solidFill>
            <a:schemeClr val="accent2"/>
          </a:solidFill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BAFCE026-4EF2-3844-BB84-6450150A56FE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Obraz 7">
            <a:extLst>
              <a:ext uri="{FF2B5EF4-FFF2-40B4-BE49-F238E27FC236}">
                <a16:creationId xmlns:a16="http://schemas.microsoft.com/office/drawing/2014/main" id="{D93689EB-A1D0-56FC-A166-ACA87690198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6143" y="6385718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00935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Blan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1039" y="6356350"/>
            <a:ext cx="57626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pic>
        <p:nvPicPr>
          <p:cNvPr id="2" name="Obraz 8">
            <a:extLst>
              <a:ext uri="{FF2B5EF4-FFF2-40B4-BE49-F238E27FC236}">
                <a16:creationId xmlns:a16="http://schemas.microsoft.com/office/drawing/2014/main" id="{9AD006F0-3510-2F54-EFA7-EAB596FBD10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0962366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- Blank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1039" y="6356350"/>
            <a:ext cx="576261" cy="365125"/>
          </a:xfrm>
          <a:prstGeom prst="rect">
            <a:avLst/>
          </a:prstGeom>
          <a:solidFill>
            <a:schemeClr val="accent2"/>
          </a:solidFill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EB04E4A7-8EA0-7F1C-0038-EC5E7ECF978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6143" y="6385718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375205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Palett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1039" y="6356350"/>
            <a:ext cx="576261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60C15C8-E7C2-2947-964A-78AEBFC027D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1039" y="1484784"/>
            <a:ext cx="10829924" cy="4608512"/>
          </a:xfrm>
        </p:spPr>
        <p:txBody>
          <a:bodyPr vert="horz" lIns="0" tIns="45720" rIns="0" bIns="45720" rtlCol="0">
            <a:normAutofit/>
          </a:bodyPr>
          <a:lstStyle>
            <a:lvl1pPr>
              <a:defRPr lang="pl-PL" dirty="0"/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7" name="Łącznik prosty 6">
            <a:extLst>
              <a:ext uri="{FF2B5EF4-FFF2-40B4-BE49-F238E27FC236}">
                <a16:creationId xmlns:a16="http://schemas.microsoft.com/office/drawing/2014/main" id="{BAFCE026-4EF2-3844-BB84-6450150A56FE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100000">
                  <a:schemeClr val="accent1"/>
                </a:gs>
                <a:gs pos="0">
                  <a:schemeClr val="accent3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Obraz 7">
            <a:extLst>
              <a:ext uri="{FF2B5EF4-FFF2-40B4-BE49-F238E27FC236}">
                <a16:creationId xmlns:a16="http://schemas.microsoft.com/office/drawing/2014/main" id="{A94FDDA4-C235-39E1-467F-26EDE13CC86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4813" y="6383338"/>
            <a:ext cx="9461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049540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Palette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>
              <a:defRPr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1039" y="6356350"/>
            <a:ext cx="57626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60C15C8-E7C2-2947-964A-78AEBFC027D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1039" y="1484784"/>
            <a:ext cx="10829924" cy="4608512"/>
          </a:xfrm>
        </p:spPr>
        <p:txBody>
          <a:bodyPr vert="horz" lIns="0" tIns="45720" rIns="0" bIns="45720" rtlCol="0">
            <a:normAutofit/>
          </a:bodyPr>
          <a:lstStyle>
            <a:lvl1pPr>
              <a:defRPr lang="pl-PL" dirty="0">
                <a:solidFill>
                  <a:schemeClr val="bg2"/>
                </a:solidFill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EC5CF615-A196-D340-B03D-1FA20F83F7D0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100000">
                  <a:schemeClr val="accent1"/>
                </a:gs>
                <a:gs pos="0">
                  <a:schemeClr val="accent3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Obraz 8">
            <a:extLst>
              <a:ext uri="{FF2B5EF4-FFF2-40B4-BE49-F238E27FC236}">
                <a16:creationId xmlns:a16="http://schemas.microsoft.com/office/drawing/2014/main" id="{5251FFA0-F092-285E-D1B0-6033C1EA65E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0399912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rt Palette Dar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>
              <a:defRPr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1039" y="6356350"/>
            <a:ext cx="576261" cy="365125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>
              <a:defRPr>
                <a:solidFill>
                  <a:schemeClr val="bg2">
                    <a:alpha val="7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60C15C8-E7C2-2947-964A-78AEBFC027D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1039" y="1484784"/>
            <a:ext cx="10829924" cy="4608512"/>
          </a:xfrm>
        </p:spPr>
        <p:txBody>
          <a:bodyPr vert="horz" lIns="0" tIns="45720" rIns="0" bIns="45720" rtlCol="0">
            <a:normAutofit/>
          </a:bodyPr>
          <a:lstStyle>
            <a:lvl1pPr>
              <a:defRPr lang="pl-PL" dirty="0">
                <a:solidFill>
                  <a:schemeClr val="bg2"/>
                </a:solidFill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EC5CF615-A196-D340-B03D-1FA20F83F7D0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100000">
                  <a:schemeClr val="accent1"/>
                </a:gs>
                <a:gs pos="0">
                  <a:schemeClr val="accent3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Obraz 8">
            <a:extLst>
              <a:ext uri="{FF2B5EF4-FFF2-40B4-BE49-F238E27FC236}">
                <a16:creationId xmlns:a16="http://schemas.microsoft.com/office/drawing/2014/main" id="{5251FFA0-F092-285E-D1B0-6033C1EA65E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6620751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[3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ytuł 1">
            <a:extLst>
              <a:ext uri="{FF2B5EF4-FFF2-40B4-BE49-F238E27FC236}">
                <a16:creationId xmlns:a16="http://schemas.microsoft.com/office/drawing/2014/main" id="{2B653619-4091-9946-9C01-CCFD9A2DDE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74223" y="1"/>
            <a:ext cx="9436740" cy="1124980"/>
          </a:xfrm>
        </p:spPr>
        <p:txBody>
          <a:bodyPr lIns="0"/>
          <a:lstStyle>
            <a:lvl1pPr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1" name="Symbol zastępczy tekstu 27">
            <a:extLst>
              <a:ext uri="{FF2B5EF4-FFF2-40B4-BE49-F238E27FC236}">
                <a16:creationId xmlns:a16="http://schemas.microsoft.com/office/drawing/2014/main" id="{F35CA5FF-734A-F149-AA23-CBA88CFBFB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74223" y="3342733"/>
            <a:ext cx="9436740" cy="691205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2" name="Symbol zastępczy tekstu 27">
            <a:extLst>
              <a:ext uri="{FF2B5EF4-FFF2-40B4-BE49-F238E27FC236}">
                <a16:creationId xmlns:a16="http://schemas.microsoft.com/office/drawing/2014/main" id="{1E27E7CD-6A17-C849-8D63-F783D72A75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74223" y="1963841"/>
            <a:ext cx="9436740" cy="687678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3" name="Symbol zastępczy tekstu 27">
            <a:extLst>
              <a:ext uri="{FF2B5EF4-FFF2-40B4-BE49-F238E27FC236}">
                <a16:creationId xmlns:a16="http://schemas.microsoft.com/office/drawing/2014/main" id="{1F833DFC-FFD7-7F4E-A261-DD69055633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74223" y="4725144"/>
            <a:ext cx="9436740" cy="691205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5" name="Prostokąt 34">
            <a:extLst>
              <a:ext uri="{FF2B5EF4-FFF2-40B4-BE49-F238E27FC236}">
                <a16:creationId xmlns:a16="http://schemas.microsoft.com/office/drawing/2014/main" id="{40E35AAB-79F1-2646-A258-4C3DDDB1001A}"/>
              </a:ext>
            </a:extLst>
          </p:cNvPr>
          <p:cNvSpPr/>
          <p:nvPr userDrawn="1"/>
        </p:nvSpPr>
        <p:spPr>
          <a:xfrm>
            <a:off x="0" y="2"/>
            <a:ext cx="1833563" cy="685799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36" name="Symbol zastępczy tekstu 24">
            <a:extLst>
              <a:ext uri="{FF2B5EF4-FFF2-40B4-BE49-F238E27FC236}">
                <a16:creationId xmlns:a16="http://schemas.microsoft.com/office/drawing/2014/main" id="{EC219B12-267A-5E40-A9C1-5F17B1B037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12019" y="3342732"/>
            <a:ext cx="461961" cy="67082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37" name="Symbol zastępczy tekstu 24">
            <a:extLst>
              <a:ext uri="{FF2B5EF4-FFF2-40B4-BE49-F238E27FC236}">
                <a16:creationId xmlns:a16="http://schemas.microsoft.com/office/drawing/2014/main" id="{DC222A2D-669C-404F-99EE-C2F0F718162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12019" y="1963841"/>
            <a:ext cx="461961" cy="68767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38" name="Symbol zastępczy tekstu 24">
            <a:extLst>
              <a:ext uri="{FF2B5EF4-FFF2-40B4-BE49-F238E27FC236}">
                <a16:creationId xmlns:a16="http://schemas.microsoft.com/office/drawing/2014/main" id="{E5BD34B9-B4D7-9449-A9D7-D94848476E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2019" y="4725143"/>
            <a:ext cx="461961" cy="691205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cxnSp>
        <p:nvCxnSpPr>
          <p:cNvPr id="40" name="Łącznik prosty 39">
            <a:extLst>
              <a:ext uri="{FF2B5EF4-FFF2-40B4-BE49-F238E27FC236}">
                <a16:creationId xmlns:a16="http://schemas.microsoft.com/office/drawing/2014/main" id="{C5995FFF-7475-3F4A-A39A-23E79945353B}"/>
              </a:ext>
            </a:extLst>
          </p:cNvPr>
          <p:cNvCxnSpPr>
            <a:cxnSpLocks/>
          </p:cNvCxnSpPr>
          <p:nvPr userDrawn="1"/>
        </p:nvCxnSpPr>
        <p:spPr>
          <a:xfrm flipH="1">
            <a:off x="1596731" y="3690098"/>
            <a:ext cx="352719" cy="0"/>
          </a:xfrm>
          <a:prstGeom prst="line">
            <a:avLst/>
          </a:prstGeom>
          <a:ln w="25400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Łącznik prosty 40">
            <a:extLst>
              <a:ext uri="{FF2B5EF4-FFF2-40B4-BE49-F238E27FC236}">
                <a16:creationId xmlns:a16="http://schemas.microsoft.com/office/drawing/2014/main" id="{ACA5936C-3D29-E942-831F-F184BFA7CEF3}"/>
              </a:ext>
            </a:extLst>
          </p:cNvPr>
          <p:cNvCxnSpPr>
            <a:cxnSpLocks/>
          </p:cNvCxnSpPr>
          <p:nvPr userDrawn="1"/>
        </p:nvCxnSpPr>
        <p:spPr>
          <a:xfrm flipH="1">
            <a:off x="1596731" y="2277327"/>
            <a:ext cx="352719" cy="0"/>
          </a:xfrm>
          <a:prstGeom prst="line">
            <a:avLst/>
          </a:prstGeom>
          <a:ln w="25400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Łącznik prosty 42">
            <a:extLst>
              <a:ext uri="{FF2B5EF4-FFF2-40B4-BE49-F238E27FC236}">
                <a16:creationId xmlns:a16="http://schemas.microsoft.com/office/drawing/2014/main" id="{1C45425F-2722-DC44-941A-4194FA7AF10D}"/>
              </a:ext>
            </a:extLst>
          </p:cNvPr>
          <p:cNvCxnSpPr>
            <a:cxnSpLocks/>
          </p:cNvCxnSpPr>
          <p:nvPr userDrawn="1"/>
        </p:nvCxnSpPr>
        <p:spPr>
          <a:xfrm flipH="1">
            <a:off x="1596731" y="5074268"/>
            <a:ext cx="352719" cy="0"/>
          </a:xfrm>
          <a:prstGeom prst="line">
            <a:avLst/>
          </a:prstGeom>
          <a:ln w="25400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6123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[4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ytuł 1">
            <a:extLst>
              <a:ext uri="{FF2B5EF4-FFF2-40B4-BE49-F238E27FC236}">
                <a16:creationId xmlns:a16="http://schemas.microsoft.com/office/drawing/2014/main" id="{2B653619-4091-9946-9C01-CCFD9A2DDE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74223" y="1"/>
            <a:ext cx="9436740" cy="1124980"/>
          </a:xfrm>
        </p:spPr>
        <p:txBody>
          <a:bodyPr lIns="0"/>
          <a:lstStyle>
            <a:lvl1pPr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1" name="Symbol zastępczy tekstu 27">
            <a:extLst>
              <a:ext uri="{FF2B5EF4-FFF2-40B4-BE49-F238E27FC236}">
                <a16:creationId xmlns:a16="http://schemas.microsoft.com/office/drawing/2014/main" id="{F35CA5FF-734A-F149-AA23-CBA88CFBFB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74223" y="2736032"/>
            <a:ext cx="9436740" cy="691205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2" name="Symbol zastępczy tekstu 27">
            <a:extLst>
              <a:ext uri="{FF2B5EF4-FFF2-40B4-BE49-F238E27FC236}">
                <a16:creationId xmlns:a16="http://schemas.microsoft.com/office/drawing/2014/main" id="{1E27E7CD-6A17-C849-8D63-F783D72A75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74223" y="1357140"/>
            <a:ext cx="9436740" cy="687678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3" name="Symbol zastępczy tekstu 27">
            <a:extLst>
              <a:ext uri="{FF2B5EF4-FFF2-40B4-BE49-F238E27FC236}">
                <a16:creationId xmlns:a16="http://schemas.microsoft.com/office/drawing/2014/main" id="{1F833DFC-FFD7-7F4E-A261-DD69055633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74223" y="4118443"/>
            <a:ext cx="9436740" cy="691205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4" name="Symbol zastępczy tekstu 27">
            <a:extLst>
              <a:ext uri="{FF2B5EF4-FFF2-40B4-BE49-F238E27FC236}">
                <a16:creationId xmlns:a16="http://schemas.microsoft.com/office/drawing/2014/main" id="{AD21AA1A-526D-E84D-9DE5-3D9AFC9CB58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74223" y="5500855"/>
            <a:ext cx="9436740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5" name="Prostokąt 34">
            <a:extLst>
              <a:ext uri="{FF2B5EF4-FFF2-40B4-BE49-F238E27FC236}">
                <a16:creationId xmlns:a16="http://schemas.microsoft.com/office/drawing/2014/main" id="{40E35AAB-79F1-2646-A258-4C3DDDB1001A}"/>
              </a:ext>
            </a:extLst>
          </p:cNvPr>
          <p:cNvSpPr/>
          <p:nvPr userDrawn="1"/>
        </p:nvSpPr>
        <p:spPr>
          <a:xfrm>
            <a:off x="0" y="2"/>
            <a:ext cx="1833563" cy="685799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36" name="Symbol zastępczy tekstu 24">
            <a:extLst>
              <a:ext uri="{FF2B5EF4-FFF2-40B4-BE49-F238E27FC236}">
                <a16:creationId xmlns:a16="http://schemas.microsoft.com/office/drawing/2014/main" id="{EC219B12-267A-5E40-A9C1-5F17B1B037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12019" y="2736031"/>
            <a:ext cx="461961" cy="67082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37" name="Symbol zastępczy tekstu 24">
            <a:extLst>
              <a:ext uri="{FF2B5EF4-FFF2-40B4-BE49-F238E27FC236}">
                <a16:creationId xmlns:a16="http://schemas.microsoft.com/office/drawing/2014/main" id="{DC222A2D-669C-404F-99EE-C2F0F718162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12019" y="1357140"/>
            <a:ext cx="461961" cy="68767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38" name="Symbol zastępczy tekstu 24">
            <a:extLst>
              <a:ext uri="{FF2B5EF4-FFF2-40B4-BE49-F238E27FC236}">
                <a16:creationId xmlns:a16="http://schemas.microsoft.com/office/drawing/2014/main" id="{E5BD34B9-B4D7-9449-A9D7-D94848476E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2019" y="4118442"/>
            <a:ext cx="461961" cy="691205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39" name="Symbol zastępczy tekstu 24">
            <a:extLst>
              <a:ext uri="{FF2B5EF4-FFF2-40B4-BE49-F238E27FC236}">
                <a16:creationId xmlns:a16="http://schemas.microsoft.com/office/drawing/2014/main" id="{06C1CA32-C04D-C742-ACE3-D1236272815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2019" y="5521225"/>
            <a:ext cx="461961" cy="68943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cxnSp>
        <p:nvCxnSpPr>
          <p:cNvPr id="40" name="Łącznik prosty 39">
            <a:extLst>
              <a:ext uri="{FF2B5EF4-FFF2-40B4-BE49-F238E27FC236}">
                <a16:creationId xmlns:a16="http://schemas.microsoft.com/office/drawing/2014/main" id="{C5995FFF-7475-3F4A-A39A-23E79945353B}"/>
              </a:ext>
            </a:extLst>
          </p:cNvPr>
          <p:cNvCxnSpPr>
            <a:cxnSpLocks/>
          </p:cNvCxnSpPr>
          <p:nvPr userDrawn="1"/>
        </p:nvCxnSpPr>
        <p:spPr>
          <a:xfrm flipH="1">
            <a:off x="1596731" y="3083397"/>
            <a:ext cx="352719" cy="0"/>
          </a:xfrm>
          <a:prstGeom prst="line">
            <a:avLst/>
          </a:prstGeom>
          <a:ln w="25400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Łącznik prosty 40">
            <a:extLst>
              <a:ext uri="{FF2B5EF4-FFF2-40B4-BE49-F238E27FC236}">
                <a16:creationId xmlns:a16="http://schemas.microsoft.com/office/drawing/2014/main" id="{ACA5936C-3D29-E942-831F-F184BFA7CEF3}"/>
              </a:ext>
            </a:extLst>
          </p:cNvPr>
          <p:cNvCxnSpPr>
            <a:cxnSpLocks/>
          </p:cNvCxnSpPr>
          <p:nvPr userDrawn="1"/>
        </p:nvCxnSpPr>
        <p:spPr>
          <a:xfrm flipH="1">
            <a:off x="1596731" y="1670626"/>
            <a:ext cx="352719" cy="0"/>
          </a:xfrm>
          <a:prstGeom prst="line">
            <a:avLst/>
          </a:prstGeom>
          <a:ln w="25400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Łącznik prosty 42">
            <a:extLst>
              <a:ext uri="{FF2B5EF4-FFF2-40B4-BE49-F238E27FC236}">
                <a16:creationId xmlns:a16="http://schemas.microsoft.com/office/drawing/2014/main" id="{1C45425F-2722-DC44-941A-4194FA7AF10D}"/>
              </a:ext>
            </a:extLst>
          </p:cNvPr>
          <p:cNvCxnSpPr>
            <a:cxnSpLocks/>
          </p:cNvCxnSpPr>
          <p:nvPr userDrawn="1"/>
        </p:nvCxnSpPr>
        <p:spPr>
          <a:xfrm flipH="1">
            <a:off x="1596731" y="4467567"/>
            <a:ext cx="352719" cy="0"/>
          </a:xfrm>
          <a:prstGeom prst="line">
            <a:avLst/>
          </a:prstGeom>
          <a:ln w="25400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Łącznik prosty 43">
            <a:extLst>
              <a:ext uri="{FF2B5EF4-FFF2-40B4-BE49-F238E27FC236}">
                <a16:creationId xmlns:a16="http://schemas.microsoft.com/office/drawing/2014/main" id="{BBA18187-947F-724B-8BBF-2060126D07DA}"/>
              </a:ext>
            </a:extLst>
          </p:cNvPr>
          <p:cNvCxnSpPr>
            <a:cxnSpLocks/>
          </p:cNvCxnSpPr>
          <p:nvPr userDrawn="1"/>
        </p:nvCxnSpPr>
        <p:spPr>
          <a:xfrm flipH="1">
            <a:off x="1572771" y="5848221"/>
            <a:ext cx="352719" cy="0"/>
          </a:xfrm>
          <a:prstGeom prst="line">
            <a:avLst/>
          </a:prstGeom>
          <a:ln w="25400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686095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[5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ytuł 1">
            <a:extLst>
              <a:ext uri="{FF2B5EF4-FFF2-40B4-BE49-F238E27FC236}">
                <a16:creationId xmlns:a16="http://schemas.microsoft.com/office/drawing/2014/main" id="{2B653619-4091-9946-9C01-CCFD9A2DDE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74223" y="1"/>
            <a:ext cx="9436740" cy="1124980"/>
          </a:xfrm>
        </p:spPr>
        <p:txBody>
          <a:bodyPr lIns="0"/>
          <a:lstStyle>
            <a:lvl1pPr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1" name="Symbol zastępczy tekstu 27">
            <a:extLst>
              <a:ext uri="{FF2B5EF4-FFF2-40B4-BE49-F238E27FC236}">
                <a16:creationId xmlns:a16="http://schemas.microsoft.com/office/drawing/2014/main" id="{F35CA5FF-734A-F149-AA23-CBA88CFBFB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74223" y="2420889"/>
            <a:ext cx="9436740" cy="691205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2" name="Symbol zastępczy tekstu 27">
            <a:extLst>
              <a:ext uri="{FF2B5EF4-FFF2-40B4-BE49-F238E27FC236}">
                <a16:creationId xmlns:a16="http://schemas.microsoft.com/office/drawing/2014/main" id="{1E27E7CD-6A17-C849-8D63-F783D72A75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74223" y="1357140"/>
            <a:ext cx="9436740" cy="687678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3" name="Symbol zastępczy tekstu 27">
            <a:extLst>
              <a:ext uri="{FF2B5EF4-FFF2-40B4-BE49-F238E27FC236}">
                <a16:creationId xmlns:a16="http://schemas.microsoft.com/office/drawing/2014/main" id="{1F833DFC-FFD7-7F4E-A261-DD69055633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74223" y="3501009"/>
            <a:ext cx="9436740" cy="691205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4" name="Symbol zastępczy tekstu 27">
            <a:extLst>
              <a:ext uri="{FF2B5EF4-FFF2-40B4-BE49-F238E27FC236}">
                <a16:creationId xmlns:a16="http://schemas.microsoft.com/office/drawing/2014/main" id="{AD21AA1A-526D-E84D-9DE5-3D9AFC9CB58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74223" y="4581128"/>
            <a:ext cx="9436740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5" name="Prostokąt 34">
            <a:extLst>
              <a:ext uri="{FF2B5EF4-FFF2-40B4-BE49-F238E27FC236}">
                <a16:creationId xmlns:a16="http://schemas.microsoft.com/office/drawing/2014/main" id="{40E35AAB-79F1-2646-A258-4C3DDDB1001A}"/>
              </a:ext>
            </a:extLst>
          </p:cNvPr>
          <p:cNvSpPr/>
          <p:nvPr userDrawn="1"/>
        </p:nvSpPr>
        <p:spPr>
          <a:xfrm>
            <a:off x="0" y="2"/>
            <a:ext cx="1833563" cy="685799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36" name="Symbol zastępczy tekstu 24">
            <a:extLst>
              <a:ext uri="{FF2B5EF4-FFF2-40B4-BE49-F238E27FC236}">
                <a16:creationId xmlns:a16="http://schemas.microsoft.com/office/drawing/2014/main" id="{EC219B12-267A-5E40-A9C1-5F17B1B037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12019" y="2420888"/>
            <a:ext cx="461961" cy="67082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37" name="Symbol zastępczy tekstu 24">
            <a:extLst>
              <a:ext uri="{FF2B5EF4-FFF2-40B4-BE49-F238E27FC236}">
                <a16:creationId xmlns:a16="http://schemas.microsoft.com/office/drawing/2014/main" id="{DC222A2D-669C-404F-99EE-C2F0F718162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12019" y="1357140"/>
            <a:ext cx="461961" cy="68767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38" name="Symbol zastępczy tekstu 24">
            <a:extLst>
              <a:ext uri="{FF2B5EF4-FFF2-40B4-BE49-F238E27FC236}">
                <a16:creationId xmlns:a16="http://schemas.microsoft.com/office/drawing/2014/main" id="{E5BD34B9-B4D7-9449-A9D7-D94848476E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2019" y="3501008"/>
            <a:ext cx="461961" cy="691205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39" name="Symbol zastępczy tekstu 24">
            <a:extLst>
              <a:ext uri="{FF2B5EF4-FFF2-40B4-BE49-F238E27FC236}">
                <a16:creationId xmlns:a16="http://schemas.microsoft.com/office/drawing/2014/main" id="{06C1CA32-C04D-C742-ACE3-D1236272815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2019" y="4601498"/>
            <a:ext cx="461961" cy="68943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cxnSp>
        <p:nvCxnSpPr>
          <p:cNvPr id="40" name="Łącznik prosty 39">
            <a:extLst>
              <a:ext uri="{FF2B5EF4-FFF2-40B4-BE49-F238E27FC236}">
                <a16:creationId xmlns:a16="http://schemas.microsoft.com/office/drawing/2014/main" id="{C5995FFF-7475-3F4A-A39A-23E79945353B}"/>
              </a:ext>
            </a:extLst>
          </p:cNvPr>
          <p:cNvCxnSpPr>
            <a:cxnSpLocks/>
          </p:cNvCxnSpPr>
          <p:nvPr userDrawn="1"/>
        </p:nvCxnSpPr>
        <p:spPr>
          <a:xfrm flipH="1">
            <a:off x="1596731" y="2768254"/>
            <a:ext cx="352719" cy="0"/>
          </a:xfrm>
          <a:prstGeom prst="line">
            <a:avLst/>
          </a:prstGeom>
          <a:ln w="25400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Łącznik prosty 40">
            <a:extLst>
              <a:ext uri="{FF2B5EF4-FFF2-40B4-BE49-F238E27FC236}">
                <a16:creationId xmlns:a16="http://schemas.microsoft.com/office/drawing/2014/main" id="{ACA5936C-3D29-E942-831F-F184BFA7CEF3}"/>
              </a:ext>
            </a:extLst>
          </p:cNvPr>
          <p:cNvCxnSpPr>
            <a:cxnSpLocks/>
          </p:cNvCxnSpPr>
          <p:nvPr userDrawn="1"/>
        </p:nvCxnSpPr>
        <p:spPr>
          <a:xfrm flipH="1">
            <a:off x="1596731" y="1670626"/>
            <a:ext cx="352719" cy="0"/>
          </a:xfrm>
          <a:prstGeom prst="line">
            <a:avLst/>
          </a:prstGeom>
          <a:ln w="25400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Łącznik prosty 42">
            <a:extLst>
              <a:ext uri="{FF2B5EF4-FFF2-40B4-BE49-F238E27FC236}">
                <a16:creationId xmlns:a16="http://schemas.microsoft.com/office/drawing/2014/main" id="{1C45425F-2722-DC44-941A-4194FA7AF10D}"/>
              </a:ext>
            </a:extLst>
          </p:cNvPr>
          <p:cNvCxnSpPr>
            <a:cxnSpLocks/>
          </p:cNvCxnSpPr>
          <p:nvPr userDrawn="1"/>
        </p:nvCxnSpPr>
        <p:spPr>
          <a:xfrm flipH="1">
            <a:off x="1596731" y="3850133"/>
            <a:ext cx="352719" cy="0"/>
          </a:xfrm>
          <a:prstGeom prst="line">
            <a:avLst/>
          </a:prstGeom>
          <a:ln w="25400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Łącznik prosty 43">
            <a:extLst>
              <a:ext uri="{FF2B5EF4-FFF2-40B4-BE49-F238E27FC236}">
                <a16:creationId xmlns:a16="http://schemas.microsoft.com/office/drawing/2014/main" id="{BBA18187-947F-724B-8BBF-2060126D07DA}"/>
              </a:ext>
            </a:extLst>
          </p:cNvPr>
          <p:cNvCxnSpPr>
            <a:cxnSpLocks/>
          </p:cNvCxnSpPr>
          <p:nvPr userDrawn="1"/>
        </p:nvCxnSpPr>
        <p:spPr>
          <a:xfrm flipH="1">
            <a:off x="1572771" y="4928494"/>
            <a:ext cx="352719" cy="0"/>
          </a:xfrm>
          <a:prstGeom prst="line">
            <a:avLst/>
          </a:prstGeom>
          <a:ln w="25400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Symbol zastępczy tekstu 27">
            <a:extLst>
              <a:ext uri="{FF2B5EF4-FFF2-40B4-BE49-F238E27FC236}">
                <a16:creationId xmlns:a16="http://schemas.microsoft.com/office/drawing/2014/main" id="{CBAA0ABF-CD71-40F2-851F-57581E5CF35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077890" y="5671520"/>
            <a:ext cx="9436740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7" name="Symbol zastępczy tekstu 24">
            <a:extLst>
              <a:ext uri="{FF2B5EF4-FFF2-40B4-BE49-F238E27FC236}">
                <a16:creationId xmlns:a16="http://schemas.microsoft.com/office/drawing/2014/main" id="{0029885B-DB24-48F9-ACE3-1C3D02C7F76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5686" y="5691890"/>
            <a:ext cx="461961" cy="68943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cxnSp>
        <p:nvCxnSpPr>
          <p:cNvPr id="18" name="Łącznik prosty 17">
            <a:extLst>
              <a:ext uri="{FF2B5EF4-FFF2-40B4-BE49-F238E27FC236}">
                <a16:creationId xmlns:a16="http://schemas.microsoft.com/office/drawing/2014/main" id="{77632E30-1383-4AF4-8FBF-6F118839413A}"/>
              </a:ext>
            </a:extLst>
          </p:cNvPr>
          <p:cNvCxnSpPr>
            <a:cxnSpLocks/>
          </p:cNvCxnSpPr>
          <p:nvPr userDrawn="1"/>
        </p:nvCxnSpPr>
        <p:spPr>
          <a:xfrm flipH="1">
            <a:off x="1576438" y="6018886"/>
            <a:ext cx="352719" cy="0"/>
          </a:xfrm>
          <a:prstGeom prst="line">
            <a:avLst/>
          </a:prstGeom>
          <a:ln w="25400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5881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over Photo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11">
            <a:extLst>
              <a:ext uri="{FF2B5EF4-FFF2-40B4-BE49-F238E27FC236}">
                <a16:creationId xmlns:a16="http://schemas.microsoft.com/office/drawing/2014/main" id="{D74C5955-A3FB-8F49-82BA-4523C570B109}"/>
              </a:ext>
            </a:extLst>
          </p:cNvPr>
          <p:cNvSpPr/>
          <p:nvPr userDrawn="1"/>
        </p:nvSpPr>
        <p:spPr>
          <a:xfrm>
            <a:off x="0" y="0"/>
            <a:ext cx="759301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1038" y="1355735"/>
            <a:ext cx="5991225" cy="2129907"/>
          </a:xfrm>
        </p:spPr>
        <p:txBody>
          <a:bodyPr lIns="0" anchor="b">
            <a:normAutofit/>
          </a:bodyPr>
          <a:lstStyle>
            <a:lvl1pPr algn="l">
              <a:defRPr sz="3600" spc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/>
              <a:t>Insert the </a:t>
            </a:r>
            <a:r>
              <a:rPr lang="pl-PL" dirty="0" err="1"/>
              <a:t>title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of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presentation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1037" y="3641896"/>
            <a:ext cx="5991226" cy="15782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dirty="0"/>
              <a:t>Insert a </a:t>
            </a:r>
            <a:r>
              <a:rPr lang="pl-PL" dirty="0" err="1"/>
              <a:t>subtitle</a:t>
            </a:r>
            <a:r>
              <a:rPr lang="pl-PL" dirty="0"/>
              <a:t> of the </a:t>
            </a:r>
            <a:r>
              <a:rPr lang="pl-PL" dirty="0" err="1"/>
              <a:t>presentation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138611" y="6353633"/>
            <a:ext cx="2533651" cy="365125"/>
          </a:xfrm>
        </p:spPr>
        <p:txBody>
          <a:bodyPr lIns="0"/>
          <a:lstStyle>
            <a:lvl1pPr algn="just">
              <a:defRPr>
                <a:solidFill>
                  <a:schemeClr val="bg1">
                    <a:alpha val="3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57300" y="6356350"/>
            <a:ext cx="2649538" cy="365125"/>
          </a:xfrm>
        </p:spPr>
        <p:txBody>
          <a:bodyPr lIns="0"/>
          <a:lstStyle>
            <a:lvl1pPr algn="l">
              <a:defRPr>
                <a:solidFill>
                  <a:schemeClr val="bg2">
                    <a:alpha val="3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038" y="6353634"/>
            <a:ext cx="460376" cy="365125"/>
          </a:xfrm>
        </p:spPr>
        <p:txBody>
          <a:bodyPr lIns="0" rIns="90000"/>
          <a:lstStyle>
            <a:lvl1pPr algn="l">
              <a:defRPr>
                <a:solidFill>
                  <a:schemeClr val="bg1">
                    <a:alpha val="3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4" name="Symbol zastępczy tekstu 18">
            <a:extLst>
              <a:ext uri="{FF2B5EF4-FFF2-40B4-BE49-F238E27FC236}">
                <a16:creationId xmlns:a16="http://schemas.microsoft.com/office/drawing/2014/main" id="{2E7D5895-CD27-4A5D-B849-AC0FCE63458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1037" y="5733020"/>
            <a:ext cx="5991226" cy="461665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>
              <a:buNone/>
              <a:defRPr lang="pl-PL" sz="18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5" name="Symbol zastępczy tekstu 18">
            <a:extLst>
              <a:ext uri="{FF2B5EF4-FFF2-40B4-BE49-F238E27FC236}">
                <a16:creationId xmlns:a16="http://schemas.microsoft.com/office/drawing/2014/main" id="{9479F2F5-C3D7-448F-8114-CF34A101B3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8213" y="5271355"/>
            <a:ext cx="5994049" cy="461665"/>
          </a:xfrm>
        </p:spPr>
        <p:txBody>
          <a:bodyPr lIns="0">
            <a:normAutofit/>
          </a:bodyPr>
          <a:lstStyle>
            <a:lvl1pPr marL="0" indent="0">
              <a:buNone/>
              <a:defRPr lang="pl-PL" sz="1800" b="1" kern="1200" dirty="0" smtClean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3" name="Symbol zastępczy obrazu 12">
            <a:extLst>
              <a:ext uri="{FF2B5EF4-FFF2-40B4-BE49-F238E27FC236}">
                <a16:creationId xmlns:a16="http://schemas.microsoft.com/office/drawing/2014/main" id="{A9E050E9-24DE-B340-BC3F-11CCC415307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593013" y="0"/>
            <a:ext cx="4598988" cy="6858000"/>
          </a:xfrm>
          <a:custGeom>
            <a:avLst/>
            <a:gdLst>
              <a:gd name="connsiteX0" fmla="*/ 902623 w 4598988"/>
              <a:gd name="connsiteY0" fmla="*/ 0 h 6858000"/>
              <a:gd name="connsiteX1" fmla="*/ 4598988 w 4598988"/>
              <a:gd name="connsiteY1" fmla="*/ 0 h 6858000"/>
              <a:gd name="connsiteX2" fmla="*/ 4598988 w 4598988"/>
              <a:gd name="connsiteY2" fmla="*/ 6858000 h 6858000"/>
              <a:gd name="connsiteX3" fmla="*/ 0 w 4598988"/>
              <a:gd name="connsiteY3" fmla="*/ 6858000 h 6858000"/>
              <a:gd name="connsiteX4" fmla="*/ 0 w 4598988"/>
              <a:gd name="connsiteY4" fmla="*/ 902623 h 6858000"/>
              <a:gd name="connsiteX5" fmla="*/ 4659 w 4598988"/>
              <a:gd name="connsiteY5" fmla="*/ 810353 h 6858000"/>
              <a:gd name="connsiteX6" fmla="*/ 810353 w 4598988"/>
              <a:gd name="connsiteY6" fmla="*/ 46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98988" h="6858000">
                <a:moveTo>
                  <a:pt x="902623" y="0"/>
                </a:moveTo>
                <a:lnTo>
                  <a:pt x="4598988" y="0"/>
                </a:lnTo>
                <a:lnTo>
                  <a:pt x="4598988" y="6858000"/>
                </a:lnTo>
                <a:lnTo>
                  <a:pt x="0" y="6858000"/>
                </a:lnTo>
                <a:lnTo>
                  <a:pt x="0" y="902623"/>
                </a:lnTo>
                <a:lnTo>
                  <a:pt x="4659" y="810353"/>
                </a:lnTo>
                <a:cubicBezTo>
                  <a:pt x="47802" y="385533"/>
                  <a:pt x="385533" y="47802"/>
                  <a:pt x="810353" y="465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pic>
        <p:nvPicPr>
          <p:cNvPr id="7" name="Obraz 8">
            <a:extLst>
              <a:ext uri="{FF2B5EF4-FFF2-40B4-BE49-F238E27FC236}">
                <a16:creationId xmlns:a16="http://schemas.microsoft.com/office/drawing/2014/main" id="{0BCCD927-297A-BF14-19BB-A520AC7895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63" y="765175"/>
            <a:ext cx="1524000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160110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[6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ytuł 1">
            <a:extLst>
              <a:ext uri="{FF2B5EF4-FFF2-40B4-BE49-F238E27FC236}">
                <a16:creationId xmlns:a16="http://schemas.microsoft.com/office/drawing/2014/main" id="{2B653619-4091-9946-9C01-CCFD9A2DDE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74223" y="1"/>
            <a:ext cx="9436740" cy="1124980"/>
          </a:xfrm>
        </p:spPr>
        <p:txBody>
          <a:bodyPr lIns="0"/>
          <a:lstStyle>
            <a:lvl1pPr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1" name="Symbol zastępczy tekstu 27">
            <a:extLst>
              <a:ext uri="{FF2B5EF4-FFF2-40B4-BE49-F238E27FC236}">
                <a16:creationId xmlns:a16="http://schemas.microsoft.com/office/drawing/2014/main" id="{F35CA5FF-734A-F149-AA23-CBA88CFBFB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74223" y="2204865"/>
            <a:ext cx="9436740" cy="691205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2" name="Symbol zastępczy tekstu 27">
            <a:extLst>
              <a:ext uri="{FF2B5EF4-FFF2-40B4-BE49-F238E27FC236}">
                <a16:creationId xmlns:a16="http://schemas.microsoft.com/office/drawing/2014/main" id="{1E27E7CD-6A17-C849-8D63-F783D72A75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74223" y="1357140"/>
            <a:ext cx="9436740" cy="687678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3" name="Symbol zastępczy tekstu 27">
            <a:extLst>
              <a:ext uri="{FF2B5EF4-FFF2-40B4-BE49-F238E27FC236}">
                <a16:creationId xmlns:a16="http://schemas.microsoft.com/office/drawing/2014/main" id="{1F833DFC-FFD7-7F4E-A261-DD69055633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74223" y="3068961"/>
            <a:ext cx="9436740" cy="691205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4" name="Symbol zastępczy tekstu 27">
            <a:extLst>
              <a:ext uri="{FF2B5EF4-FFF2-40B4-BE49-F238E27FC236}">
                <a16:creationId xmlns:a16="http://schemas.microsoft.com/office/drawing/2014/main" id="{AD21AA1A-526D-E84D-9DE5-3D9AFC9CB58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74223" y="3933056"/>
            <a:ext cx="9436740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5" name="Prostokąt 34">
            <a:extLst>
              <a:ext uri="{FF2B5EF4-FFF2-40B4-BE49-F238E27FC236}">
                <a16:creationId xmlns:a16="http://schemas.microsoft.com/office/drawing/2014/main" id="{40E35AAB-79F1-2646-A258-4C3DDDB1001A}"/>
              </a:ext>
            </a:extLst>
          </p:cNvPr>
          <p:cNvSpPr/>
          <p:nvPr userDrawn="1"/>
        </p:nvSpPr>
        <p:spPr>
          <a:xfrm>
            <a:off x="0" y="2"/>
            <a:ext cx="1833563" cy="685799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36" name="Symbol zastępczy tekstu 24">
            <a:extLst>
              <a:ext uri="{FF2B5EF4-FFF2-40B4-BE49-F238E27FC236}">
                <a16:creationId xmlns:a16="http://schemas.microsoft.com/office/drawing/2014/main" id="{EC219B12-267A-5E40-A9C1-5F17B1B037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12019" y="2204864"/>
            <a:ext cx="461961" cy="67082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37" name="Symbol zastępczy tekstu 24">
            <a:extLst>
              <a:ext uri="{FF2B5EF4-FFF2-40B4-BE49-F238E27FC236}">
                <a16:creationId xmlns:a16="http://schemas.microsoft.com/office/drawing/2014/main" id="{DC222A2D-669C-404F-99EE-C2F0F718162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12019" y="1357140"/>
            <a:ext cx="461961" cy="68767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38" name="Symbol zastępczy tekstu 24">
            <a:extLst>
              <a:ext uri="{FF2B5EF4-FFF2-40B4-BE49-F238E27FC236}">
                <a16:creationId xmlns:a16="http://schemas.microsoft.com/office/drawing/2014/main" id="{E5BD34B9-B4D7-9449-A9D7-D94848476E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2019" y="3068960"/>
            <a:ext cx="461961" cy="691205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39" name="Symbol zastępczy tekstu 24">
            <a:extLst>
              <a:ext uri="{FF2B5EF4-FFF2-40B4-BE49-F238E27FC236}">
                <a16:creationId xmlns:a16="http://schemas.microsoft.com/office/drawing/2014/main" id="{06C1CA32-C04D-C742-ACE3-D1236272815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2019" y="3953426"/>
            <a:ext cx="461961" cy="68943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cxnSp>
        <p:nvCxnSpPr>
          <p:cNvPr id="40" name="Łącznik prosty 39">
            <a:extLst>
              <a:ext uri="{FF2B5EF4-FFF2-40B4-BE49-F238E27FC236}">
                <a16:creationId xmlns:a16="http://schemas.microsoft.com/office/drawing/2014/main" id="{C5995FFF-7475-3F4A-A39A-23E79945353B}"/>
              </a:ext>
            </a:extLst>
          </p:cNvPr>
          <p:cNvCxnSpPr>
            <a:cxnSpLocks/>
          </p:cNvCxnSpPr>
          <p:nvPr userDrawn="1"/>
        </p:nvCxnSpPr>
        <p:spPr>
          <a:xfrm flipH="1">
            <a:off x="1596731" y="2552230"/>
            <a:ext cx="352719" cy="0"/>
          </a:xfrm>
          <a:prstGeom prst="line">
            <a:avLst/>
          </a:prstGeom>
          <a:ln w="25400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Łącznik prosty 40">
            <a:extLst>
              <a:ext uri="{FF2B5EF4-FFF2-40B4-BE49-F238E27FC236}">
                <a16:creationId xmlns:a16="http://schemas.microsoft.com/office/drawing/2014/main" id="{ACA5936C-3D29-E942-831F-F184BFA7CEF3}"/>
              </a:ext>
            </a:extLst>
          </p:cNvPr>
          <p:cNvCxnSpPr>
            <a:cxnSpLocks/>
          </p:cNvCxnSpPr>
          <p:nvPr userDrawn="1"/>
        </p:nvCxnSpPr>
        <p:spPr>
          <a:xfrm flipH="1">
            <a:off x="1596731" y="1670626"/>
            <a:ext cx="352719" cy="0"/>
          </a:xfrm>
          <a:prstGeom prst="line">
            <a:avLst/>
          </a:prstGeom>
          <a:ln w="25400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Łącznik prosty 42">
            <a:extLst>
              <a:ext uri="{FF2B5EF4-FFF2-40B4-BE49-F238E27FC236}">
                <a16:creationId xmlns:a16="http://schemas.microsoft.com/office/drawing/2014/main" id="{1C45425F-2722-DC44-941A-4194FA7AF10D}"/>
              </a:ext>
            </a:extLst>
          </p:cNvPr>
          <p:cNvCxnSpPr>
            <a:cxnSpLocks/>
          </p:cNvCxnSpPr>
          <p:nvPr userDrawn="1"/>
        </p:nvCxnSpPr>
        <p:spPr>
          <a:xfrm flipH="1">
            <a:off x="1596731" y="3418085"/>
            <a:ext cx="352719" cy="0"/>
          </a:xfrm>
          <a:prstGeom prst="line">
            <a:avLst/>
          </a:prstGeom>
          <a:ln w="25400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Łącznik prosty 43">
            <a:extLst>
              <a:ext uri="{FF2B5EF4-FFF2-40B4-BE49-F238E27FC236}">
                <a16:creationId xmlns:a16="http://schemas.microsoft.com/office/drawing/2014/main" id="{BBA18187-947F-724B-8BBF-2060126D07DA}"/>
              </a:ext>
            </a:extLst>
          </p:cNvPr>
          <p:cNvCxnSpPr>
            <a:cxnSpLocks/>
          </p:cNvCxnSpPr>
          <p:nvPr userDrawn="1"/>
        </p:nvCxnSpPr>
        <p:spPr>
          <a:xfrm flipH="1">
            <a:off x="1572771" y="4280422"/>
            <a:ext cx="352719" cy="0"/>
          </a:xfrm>
          <a:prstGeom prst="line">
            <a:avLst/>
          </a:prstGeom>
          <a:ln w="25400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Symbol zastępczy tekstu 27">
            <a:extLst>
              <a:ext uri="{FF2B5EF4-FFF2-40B4-BE49-F238E27FC236}">
                <a16:creationId xmlns:a16="http://schemas.microsoft.com/office/drawing/2014/main" id="{CBAA0ABF-CD71-40F2-851F-57581E5CF35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077890" y="4807424"/>
            <a:ext cx="9436740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7" name="Symbol zastępczy tekstu 24">
            <a:extLst>
              <a:ext uri="{FF2B5EF4-FFF2-40B4-BE49-F238E27FC236}">
                <a16:creationId xmlns:a16="http://schemas.microsoft.com/office/drawing/2014/main" id="{0029885B-DB24-48F9-ACE3-1C3D02C7F76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5686" y="4827794"/>
            <a:ext cx="461961" cy="68943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cxnSp>
        <p:nvCxnSpPr>
          <p:cNvPr id="18" name="Łącznik prosty 17">
            <a:extLst>
              <a:ext uri="{FF2B5EF4-FFF2-40B4-BE49-F238E27FC236}">
                <a16:creationId xmlns:a16="http://schemas.microsoft.com/office/drawing/2014/main" id="{77632E30-1383-4AF4-8FBF-6F118839413A}"/>
              </a:ext>
            </a:extLst>
          </p:cNvPr>
          <p:cNvCxnSpPr>
            <a:cxnSpLocks/>
          </p:cNvCxnSpPr>
          <p:nvPr userDrawn="1"/>
        </p:nvCxnSpPr>
        <p:spPr>
          <a:xfrm flipH="1">
            <a:off x="1576438" y="5154790"/>
            <a:ext cx="352719" cy="0"/>
          </a:xfrm>
          <a:prstGeom prst="line">
            <a:avLst/>
          </a:prstGeom>
          <a:ln w="25400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Symbol zastępczy tekstu 27">
            <a:extLst>
              <a:ext uri="{FF2B5EF4-FFF2-40B4-BE49-F238E27FC236}">
                <a16:creationId xmlns:a16="http://schemas.microsoft.com/office/drawing/2014/main" id="{08B5F726-C102-452F-8070-00027B7660D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074223" y="5671520"/>
            <a:ext cx="9436740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0" name="Symbol zastępczy tekstu 24">
            <a:extLst>
              <a:ext uri="{FF2B5EF4-FFF2-40B4-BE49-F238E27FC236}">
                <a16:creationId xmlns:a16="http://schemas.microsoft.com/office/drawing/2014/main" id="{880A0B9F-0A78-48F3-B23F-686E475E516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12019" y="5691890"/>
            <a:ext cx="461961" cy="68943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cxnSp>
        <p:nvCxnSpPr>
          <p:cNvPr id="21" name="Łącznik prosty 20">
            <a:extLst>
              <a:ext uri="{FF2B5EF4-FFF2-40B4-BE49-F238E27FC236}">
                <a16:creationId xmlns:a16="http://schemas.microsoft.com/office/drawing/2014/main" id="{C8B477A9-F072-491D-97F0-075D86D48BCB}"/>
              </a:ext>
            </a:extLst>
          </p:cNvPr>
          <p:cNvCxnSpPr>
            <a:cxnSpLocks/>
          </p:cNvCxnSpPr>
          <p:nvPr userDrawn="1"/>
        </p:nvCxnSpPr>
        <p:spPr>
          <a:xfrm flipH="1">
            <a:off x="1572771" y="6018886"/>
            <a:ext cx="352719" cy="0"/>
          </a:xfrm>
          <a:prstGeom prst="line">
            <a:avLst/>
          </a:prstGeom>
          <a:ln w="25400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361181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[6]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ytuł 1">
            <a:extLst>
              <a:ext uri="{FF2B5EF4-FFF2-40B4-BE49-F238E27FC236}">
                <a16:creationId xmlns:a16="http://schemas.microsoft.com/office/drawing/2014/main" id="{2B653619-4091-9946-9C01-CCFD9A2DDE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2019" y="1"/>
            <a:ext cx="9436740" cy="1124980"/>
          </a:xfrm>
        </p:spPr>
        <p:txBody>
          <a:bodyPr lIns="0"/>
          <a:lstStyle>
            <a:lvl1pPr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1" name="Symbol zastępczy tekstu 27">
            <a:extLst>
              <a:ext uri="{FF2B5EF4-FFF2-40B4-BE49-F238E27FC236}">
                <a16:creationId xmlns:a16="http://schemas.microsoft.com/office/drawing/2014/main" id="{F35CA5FF-734A-F149-AA23-CBA88CFBFB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27837" y="2204865"/>
            <a:ext cx="9883126" cy="691205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2" name="Symbol zastępczy tekstu 27">
            <a:extLst>
              <a:ext uri="{FF2B5EF4-FFF2-40B4-BE49-F238E27FC236}">
                <a16:creationId xmlns:a16="http://schemas.microsoft.com/office/drawing/2014/main" id="{1E27E7CD-6A17-C849-8D63-F783D72A75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27837" y="1357140"/>
            <a:ext cx="9883126" cy="687678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3" name="Symbol zastępczy tekstu 27">
            <a:extLst>
              <a:ext uri="{FF2B5EF4-FFF2-40B4-BE49-F238E27FC236}">
                <a16:creationId xmlns:a16="http://schemas.microsoft.com/office/drawing/2014/main" id="{1F833DFC-FFD7-7F4E-A261-DD69055633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27837" y="3068961"/>
            <a:ext cx="9883126" cy="691205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4" name="Symbol zastępczy tekstu 27">
            <a:extLst>
              <a:ext uri="{FF2B5EF4-FFF2-40B4-BE49-F238E27FC236}">
                <a16:creationId xmlns:a16="http://schemas.microsoft.com/office/drawing/2014/main" id="{AD21AA1A-526D-E84D-9DE5-3D9AFC9CB58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27837" y="3933056"/>
            <a:ext cx="9883126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5" name="Prostokąt 34">
            <a:extLst>
              <a:ext uri="{FF2B5EF4-FFF2-40B4-BE49-F238E27FC236}">
                <a16:creationId xmlns:a16="http://schemas.microsoft.com/office/drawing/2014/main" id="{40E35AAB-79F1-2646-A258-4C3DDDB1001A}"/>
              </a:ext>
            </a:extLst>
          </p:cNvPr>
          <p:cNvSpPr/>
          <p:nvPr userDrawn="1"/>
        </p:nvSpPr>
        <p:spPr>
          <a:xfrm>
            <a:off x="12000656" y="2"/>
            <a:ext cx="210550" cy="6857998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/>
              </a:gs>
              <a:gs pos="60000">
                <a:schemeClr val="accent1"/>
              </a:gs>
              <a:gs pos="40000">
                <a:schemeClr val="accent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 dirty="0"/>
          </a:p>
        </p:txBody>
      </p:sp>
      <p:sp>
        <p:nvSpPr>
          <p:cNvPr id="36" name="Symbol zastępczy tekstu 24">
            <a:extLst>
              <a:ext uri="{FF2B5EF4-FFF2-40B4-BE49-F238E27FC236}">
                <a16:creationId xmlns:a16="http://schemas.microsoft.com/office/drawing/2014/main" id="{EC219B12-267A-5E40-A9C1-5F17B1B037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12019" y="2204864"/>
            <a:ext cx="461961" cy="67082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37" name="Symbol zastępczy tekstu 24">
            <a:extLst>
              <a:ext uri="{FF2B5EF4-FFF2-40B4-BE49-F238E27FC236}">
                <a16:creationId xmlns:a16="http://schemas.microsoft.com/office/drawing/2014/main" id="{DC222A2D-669C-404F-99EE-C2F0F718162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12019" y="1357140"/>
            <a:ext cx="461961" cy="68767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38" name="Symbol zastępczy tekstu 24">
            <a:extLst>
              <a:ext uri="{FF2B5EF4-FFF2-40B4-BE49-F238E27FC236}">
                <a16:creationId xmlns:a16="http://schemas.microsoft.com/office/drawing/2014/main" id="{E5BD34B9-B4D7-9449-A9D7-D94848476E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2019" y="3068960"/>
            <a:ext cx="461961" cy="691205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39" name="Symbol zastępczy tekstu 24">
            <a:extLst>
              <a:ext uri="{FF2B5EF4-FFF2-40B4-BE49-F238E27FC236}">
                <a16:creationId xmlns:a16="http://schemas.microsoft.com/office/drawing/2014/main" id="{06C1CA32-C04D-C742-ACE3-D1236272815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2019" y="3953426"/>
            <a:ext cx="461961" cy="68943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16" name="Symbol zastępczy tekstu 27">
            <a:extLst>
              <a:ext uri="{FF2B5EF4-FFF2-40B4-BE49-F238E27FC236}">
                <a16:creationId xmlns:a16="http://schemas.microsoft.com/office/drawing/2014/main" id="{CBAA0ABF-CD71-40F2-851F-57581E5CF35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31504" y="4807424"/>
            <a:ext cx="9883126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7" name="Symbol zastępczy tekstu 24">
            <a:extLst>
              <a:ext uri="{FF2B5EF4-FFF2-40B4-BE49-F238E27FC236}">
                <a16:creationId xmlns:a16="http://schemas.microsoft.com/office/drawing/2014/main" id="{0029885B-DB24-48F9-ACE3-1C3D02C7F76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5686" y="4827794"/>
            <a:ext cx="461961" cy="68943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19" name="Symbol zastępczy tekstu 27">
            <a:extLst>
              <a:ext uri="{FF2B5EF4-FFF2-40B4-BE49-F238E27FC236}">
                <a16:creationId xmlns:a16="http://schemas.microsoft.com/office/drawing/2014/main" id="{08B5F726-C102-452F-8070-00027B7660D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27837" y="5671520"/>
            <a:ext cx="9883126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0" name="Symbol zastępczy tekstu 24">
            <a:extLst>
              <a:ext uri="{FF2B5EF4-FFF2-40B4-BE49-F238E27FC236}">
                <a16:creationId xmlns:a16="http://schemas.microsoft.com/office/drawing/2014/main" id="{880A0B9F-0A78-48F3-B23F-686E475E516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12019" y="5691890"/>
            <a:ext cx="461961" cy="68943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52894798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[6] Shap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ymbol zastępczy tekstu 27">
            <a:extLst>
              <a:ext uri="{FF2B5EF4-FFF2-40B4-BE49-F238E27FC236}">
                <a16:creationId xmlns:a16="http://schemas.microsoft.com/office/drawing/2014/main" id="{269E0D38-67DF-0444-8122-C7E969C56F2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56979" y="2204865"/>
            <a:ext cx="6901459" cy="691205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5" name="Symbol zastępczy tekstu 27">
            <a:extLst>
              <a:ext uri="{FF2B5EF4-FFF2-40B4-BE49-F238E27FC236}">
                <a16:creationId xmlns:a16="http://schemas.microsoft.com/office/drawing/2014/main" id="{23C8CCE7-0DFD-4A4B-8FF2-EFEA2065EBA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56979" y="1357140"/>
            <a:ext cx="6901459" cy="687678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6" name="Symbol zastępczy tekstu 27">
            <a:extLst>
              <a:ext uri="{FF2B5EF4-FFF2-40B4-BE49-F238E27FC236}">
                <a16:creationId xmlns:a16="http://schemas.microsoft.com/office/drawing/2014/main" id="{3EDBAD8F-5DDF-974E-9F2B-B7AD1EACF6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56979" y="3068961"/>
            <a:ext cx="6901459" cy="691205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7" name="Symbol zastępczy tekstu 27">
            <a:extLst>
              <a:ext uri="{FF2B5EF4-FFF2-40B4-BE49-F238E27FC236}">
                <a16:creationId xmlns:a16="http://schemas.microsoft.com/office/drawing/2014/main" id="{7D43F8F6-8027-FC49-946C-132F6CA6A64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56979" y="3933056"/>
            <a:ext cx="6901459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8" name="Symbol zastępczy tekstu 27">
            <a:extLst>
              <a:ext uri="{FF2B5EF4-FFF2-40B4-BE49-F238E27FC236}">
                <a16:creationId xmlns:a16="http://schemas.microsoft.com/office/drawing/2014/main" id="{88B736C7-B5A7-0248-A01B-3EEB5E56A1C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60646" y="4807424"/>
            <a:ext cx="6901459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9" name="Symbol zastępczy tekstu 27">
            <a:extLst>
              <a:ext uri="{FF2B5EF4-FFF2-40B4-BE49-F238E27FC236}">
                <a16:creationId xmlns:a16="http://schemas.microsoft.com/office/drawing/2014/main" id="{B7CC600B-9CBB-8F47-B05E-B8F4D22E5C7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56979" y="5671520"/>
            <a:ext cx="6901459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5" name="Prostokąt 44">
            <a:extLst>
              <a:ext uri="{FF2B5EF4-FFF2-40B4-BE49-F238E27FC236}">
                <a16:creationId xmlns:a16="http://schemas.microsoft.com/office/drawing/2014/main" id="{D2DB0AF5-2A01-D042-9CD9-30158ACE1FAE}"/>
              </a:ext>
            </a:extLst>
          </p:cNvPr>
          <p:cNvSpPr/>
          <p:nvPr userDrawn="1"/>
        </p:nvSpPr>
        <p:spPr>
          <a:xfrm>
            <a:off x="0" y="0"/>
            <a:ext cx="321627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6" name="Owal 45">
            <a:extLst>
              <a:ext uri="{FF2B5EF4-FFF2-40B4-BE49-F238E27FC236}">
                <a16:creationId xmlns:a16="http://schemas.microsoft.com/office/drawing/2014/main" id="{64E3F3CC-488B-1A43-8BF7-E9DA7C8691B4}"/>
              </a:ext>
            </a:extLst>
          </p:cNvPr>
          <p:cNvSpPr/>
          <p:nvPr userDrawn="1"/>
        </p:nvSpPr>
        <p:spPr>
          <a:xfrm>
            <a:off x="2063965" y="5988200"/>
            <a:ext cx="205624" cy="20562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47" name="Dowolny kształt 46">
            <a:extLst>
              <a:ext uri="{FF2B5EF4-FFF2-40B4-BE49-F238E27FC236}">
                <a16:creationId xmlns:a16="http://schemas.microsoft.com/office/drawing/2014/main" id="{D78E2651-00FD-EE4D-97D0-08178DC23090}"/>
              </a:ext>
            </a:extLst>
          </p:cNvPr>
          <p:cNvSpPr/>
          <p:nvPr userDrawn="1"/>
        </p:nvSpPr>
        <p:spPr>
          <a:xfrm>
            <a:off x="-358809" y="4806408"/>
            <a:ext cx="3575084" cy="2051592"/>
          </a:xfrm>
          <a:custGeom>
            <a:avLst/>
            <a:gdLst>
              <a:gd name="connsiteX0" fmla="*/ 2051592 w 3575084"/>
              <a:gd name="connsiteY0" fmla="*/ 0 h 2051592"/>
              <a:gd name="connsiteX1" fmla="*/ 3502287 w 3575084"/>
              <a:gd name="connsiteY1" fmla="*/ 600898 h 2051592"/>
              <a:gd name="connsiteX2" fmla="*/ 3575084 w 3575084"/>
              <a:gd name="connsiteY2" fmla="*/ 680995 h 2051592"/>
              <a:gd name="connsiteX3" fmla="*/ 3575084 w 3575084"/>
              <a:gd name="connsiteY3" fmla="*/ 1719669 h 2051592"/>
              <a:gd name="connsiteX4" fmla="*/ 3541173 w 3575084"/>
              <a:gd name="connsiteY4" fmla="*/ 1587784 h 2051592"/>
              <a:gd name="connsiteX5" fmla="*/ 2051592 w 3575084"/>
              <a:gd name="connsiteY5" fmla="*/ 491890 h 2051592"/>
              <a:gd name="connsiteX6" fmla="*/ 491890 w 3575084"/>
              <a:gd name="connsiteY6" fmla="*/ 2051592 h 2051592"/>
              <a:gd name="connsiteX7" fmla="*/ 0 w 3575084"/>
              <a:gd name="connsiteY7" fmla="*/ 2051592 h 2051592"/>
              <a:gd name="connsiteX8" fmla="*/ 2051592 w 3575084"/>
              <a:gd name="connsiteY8" fmla="*/ 0 h 2051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75084" h="2051592">
                <a:moveTo>
                  <a:pt x="2051592" y="0"/>
                </a:moveTo>
                <a:cubicBezTo>
                  <a:pt x="2618123" y="0"/>
                  <a:pt x="3131021" y="229633"/>
                  <a:pt x="3502287" y="600898"/>
                </a:cubicBezTo>
                <a:lnTo>
                  <a:pt x="3575084" y="680995"/>
                </a:lnTo>
                <a:lnTo>
                  <a:pt x="3575084" y="1719669"/>
                </a:lnTo>
                <a:lnTo>
                  <a:pt x="3541173" y="1587784"/>
                </a:lnTo>
                <a:cubicBezTo>
                  <a:pt x="3343697" y="952879"/>
                  <a:pt x="2751480" y="491890"/>
                  <a:pt x="2051592" y="491890"/>
                </a:cubicBezTo>
                <a:cubicBezTo>
                  <a:pt x="1190192" y="491890"/>
                  <a:pt x="491890" y="1190192"/>
                  <a:pt x="491890" y="2051592"/>
                </a:cubicBezTo>
                <a:lnTo>
                  <a:pt x="0" y="2051592"/>
                </a:lnTo>
                <a:cubicBezTo>
                  <a:pt x="0" y="918529"/>
                  <a:pt x="918529" y="0"/>
                  <a:pt x="205159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tx2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/>
          </a:p>
        </p:txBody>
      </p:sp>
      <p:sp>
        <p:nvSpPr>
          <p:cNvPr id="48" name="Dowolny kształt 47">
            <a:extLst>
              <a:ext uri="{FF2B5EF4-FFF2-40B4-BE49-F238E27FC236}">
                <a16:creationId xmlns:a16="http://schemas.microsoft.com/office/drawing/2014/main" id="{BF60AC8E-8375-EE44-907F-EE2D22B4013F}"/>
              </a:ext>
            </a:extLst>
          </p:cNvPr>
          <p:cNvSpPr/>
          <p:nvPr userDrawn="1"/>
        </p:nvSpPr>
        <p:spPr>
          <a:xfrm>
            <a:off x="638545" y="4077072"/>
            <a:ext cx="2577730" cy="2780929"/>
          </a:xfrm>
          <a:custGeom>
            <a:avLst/>
            <a:gdLst>
              <a:gd name="connsiteX0" fmla="*/ 2484276 w 3071664"/>
              <a:gd name="connsiteY0" fmla="*/ 0 h 3313799"/>
              <a:gd name="connsiteX1" fmla="*/ 2984944 w 3071664"/>
              <a:gd name="connsiteY1" fmla="*/ 50472 h 3313799"/>
              <a:gd name="connsiteX2" fmla="*/ 3071664 w 3071664"/>
              <a:gd name="connsiteY2" fmla="*/ 72770 h 3313799"/>
              <a:gd name="connsiteX3" fmla="*/ 3071664 w 3071664"/>
              <a:gd name="connsiteY3" fmla="*/ 689969 h 3313799"/>
              <a:gd name="connsiteX4" fmla="*/ 3045901 w 3071664"/>
              <a:gd name="connsiteY4" fmla="*/ 680540 h 3313799"/>
              <a:gd name="connsiteX5" fmla="*/ 2484276 w 3071664"/>
              <a:gd name="connsiteY5" fmla="*/ 595630 h 3313799"/>
              <a:gd name="connsiteX6" fmla="*/ 595630 w 3071664"/>
              <a:gd name="connsiteY6" fmla="*/ 2484276 h 3313799"/>
              <a:gd name="connsiteX7" fmla="*/ 744049 w 3071664"/>
              <a:gd name="connsiteY7" fmla="*/ 3219422 h 3313799"/>
              <a:gd name="connsiteX8" fmla="*/ 789513 w 3071664"/>
              <a:gd name="connsiteY8" fmla="*/ 3313799 h 3313799"/>
              <a:gd name="connsiteX9" fmla="*/ 144912 w 3071664"/>
              <a:gd name="connsiteY9" fmla="*/ 3313799 h 3313799"/>
              <a:gd name="connsiteX10" fmla="*/ 111688 w 3071664"/>
              <a:gd name="connsiteY10" fmla="*/ 3223024 h 3313799"/>
              <a:gd name="connsiteX11" fmla="*/ 0 w 3071664"/>
              <a:gd name="connsiteY11" fmla="*/ 2484276 h 3313799"/>
              <a:gd name="connsiteX12" fmla="*/ 2484276 w 3071664"/>
              <a:gd name="connsiteY12" fmla="*/ 0 h 331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71664" h="3313799">
                <a:moveTo>
                  <a:pt x="2484276" y="0"/>
                </a:moveTo>
                <a:cubicBezTo>
                  <a:pt x="2655779" y="0"/>
                  <a:pt x="2823224" y="17379"/>
                  <a:pt x="2984944" y="50472"/>
                </a:cubicBezTo>
                <a:lnTo>
                  <a:pt x="3071664" y="72770"/>
                </a:lnTo>
                <a:lnTo>
                  <a:pt x="3071664" y="689969"/>
                </a:lnTo>
                <a:lnTo>
                  <a:pt x="3045901" y="680540"/>
                </a:lnTo>
                <a:cubicBezTo>
                  <a:pt x="2868484" y="625357"/>
                  <a:pt x="2679852" y="595630"/>
                  <a:pt x="2484276" y="595630"/>
                </a:cubicBezTo>
                <a:cubicBezTo>
                  <a:pt x="1441206" y="595630"/>
                  <a:pt x="595630" y="1441206"/>
                  <a:pt x="595630" y="2484276"/>
                </a:cubicBezTo>
                <a:cubicBezTo>
                  <a:pt x="595630" y="2745044"/>
                  <a:pt x="648479" y="2993468"/>
                  <a:pt x="744049" y="3219422"/>
                </a:cubicBezTo>
                <a:lnTo>
                  <a:pt x="789513" y="3313799"/>
                </a:lnTo>
                <a:lnTo>
                  <a:pt x="144912" y="3313799"/>
                </a:lnTo>
                <a:lnTo>
                  <a:pt x="111688" y="3223024"/>
                </a:lnTo>
                <a:cubicBezTo>
                  <a:pt x="39103" y="2989654"/>
                  <a:pt x="0" y="2741532"/>
                  <a:pt x="0" y="2484276"/>
                </a:cubicBezTo>
                <a:cubicBezTo>
                  <a:pt x="0" y="1112248"/>
                  <a:pt x="1112248" y="0"/>
                  <a:pt x="248427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/>
          </a:p>
        </p:txBody>
      </p:sp>
      <p:sp>
        <p:nvSpPr>
          <p:cNvPr id="49" name="Owal 48">
            <a:extLst>
              <a:ext uri="{FF2B5EF4-FFF2-40B4-BE49-F238E27FC236}">
                <a16:creationId xmlns:a16="http://schemas.microsoft.com/office/drawing/2014/main" id="{2D1A084F-F8D9-B94B-AD7B-3F95A51F3055}"/>
              </a:ext>
            </a:extLst>
          </p:cNvPr>
          <p:cNvSpPr/>
          <p:nvPr userDrawn="1"/>
        </p:nvSpPr>
        <p:spPr>
          <a:xfrm>
            <a:off x="592957" y="4516595"/>
            <a:ext cx="176161" cy="17616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Tytuł 1">
            <a:extLst>
              <a:ext uri="{FF2B5EF4-FFF2-40B4-BE49-F238E27FC236}">
                <a16:creationId xmlns:a16="http://schemas.microsoft.com/office/drawing/2014/main" id="{58190A4B-48F4-C14A-BA8C-55CC7BD057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6463" y="1"/>
            <a:ext cx="8064500" cy="1124980"/>
          </a:xfrm>
        </p:spPr>
        <p:txBody>
          <a:bodyPr lIns="0"/>
          <a:lstStyle>
            <a:lvl1pPr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53" name="Symbol zastępczy tekstu 24">
            <a:extLst>
              <a:ext uri="{FF2B5EF4-FFF2-40B4-BE49-F238E27FC236}">
                <a16:creationId xmlns:a16="http://schemas.microsoft.com/office/drawing/2014/main" id="{05C30798-3EBE-C643-A9B2-BCF7364514D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049002" y="2204864"/>
            <a:ext cx="461961" cy="67082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54" name="Symbol zastępczy tekstu 24">
            <a:extLst>
              <a:ext uri="{FF2B5EF4-FFF2-40B4-BE49-F238E27FC236}">
                <a16:creationId xmlns:a16="http://schemas.microsoft.com/office/drawing/2014/main" id="{6DC50C50-D544-524B-A825-7EB590F8346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049002" y="1357140"/>
            <a:ext cx="461961" cy="68767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55" name="Symbol zastępczy tekstu 24">
            <a:extLst>
              <a:ext uri="{FF2B5EF4-FFF2-40B4-BE49-F238E27FC236}">
                <a16:creationId xmlns:a16="http://schemas.microsoft.com/office/drawing/2014/main" id="{9B7A4479-613A-6040-A209-0516B7B8419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49002" y="3068960"/>
            <a:ext cx="461961" cy="691205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56" name="Symbol zastępczy tekstu 24">
            <a:extLst>
              <a:ext uri="{FF2B5EF4-FFF2-40B4-BE49-F238E27FC236}">
                <a16:creationId xmlns:a16="http://schemas.microsoft.com/office/drawing/2014/main" id="{DA1093FB-5378-D142-B55D-EEDE3A23D4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049002" y="3953426"/>
            <a:ext cx="461961" cy="68943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57" name="Symbol zastępczy tekstu 24">
            <a:extLst>
              <a:ext uri="{FF2B5EF4-FFF2-40B4-BE49-F238E27FC236}">
                <a16:creationId xmlns:a16="http://schemas.microsoft.com/office/drawing/2014/main" id="{9ACEC718-CC5D-AA45-8437-2A0DEDA0687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052669" y="4827794"/>
            <a:ext cx="461961" cy="68943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58" name="Symbol zastępczy tekstu 24">
            <a:extLst>
              <a:ext uri="{FF2B5EF4-FFF2-40B4-BE49-F238E27FC236}">
                <a16:creationId xmlns:a16="http://schemas.microsoft.com/office/drawing/2014/main" id="{FCA8ECAF-19F5-C040-9CCA-2AF91F1E65D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049002" y="5691890"/>
            <a:ext cx="461961" cy="68943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98546200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 [6] Shap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 9">
            <a:extLst>
              <a:ext uri="{FF2B5EF4-FFF2-40B4-BE49-F238E27FC236}">
                <a16:creationId xmlns:a16="http://schemas.microsoft.com/office/drawing/2014/main" id="{A4E7DF9E-040E-B32A-712D-44A25E91CBBA}"/>
              </a:ext>
            </a:extLst>
          </p:cNvPr>
          <p:cNvSpPr/>
          <p:nvPr userDrawn="1"/>
        </p:nvSpPr>
        <p:spPr>
          <a:xfrm>
            <a:off x="0" y="0"/>
            <a:ext cx="3216275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4" name="Symbol zastępczy tekstu 27">
            <a:extLst>
              <a:ext uri="{FF2B5EF4-FFF2-40B4-BE49-F238E27FC236}">
                <a16:creationId xmlns:a16="http://schemas.microsoft.com/office/drawing/2014/main" id="{269E0D38-67DF-0444-8122-C7E969C56F2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56979" y="2204865"/>
            <a:ext cx="6901459" cy="691205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5" name="Symbol zastępczy tekstu 27">
            <a:extLst>
              <a:ext uri="{FF2B5EF4-FFF2-40B4-BE49-F238E27FC236}">
                <a16:creationId xmlns:a16="http://schemas.microsoft.com/office/drawing/2014/main" id="{23C8CCE7-0DFD-4A4B-8FF2-EFEA2065EBA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56979" y="1357140"/>
            <a:ext cx="6901459" cy="687678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6" name="Symbol zastępczy tekstu 27">
            <a:extLst>
              <a:ext uri="{FF2B5EF4-FFF2-40B4-BE49-F238E27FC236}">
                <a16:creationId xmlns:a16="http://schemas.microsoft.com/office/drawing/2014/main" id="{3EDBAD8F-5DDF-974E-9F2B-B7AD1EACF6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56979" y="3068961"/>
            <a:ext cx="6901459" cy="691205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7" name="Symbol zastępczy tekstu 27">
            <a:extLst>
              <a:ext uri="{FF2B5EF4-FFF2-40B4-BE49-F238E27FC236}">
                <a16:creationId xmlns:a16="http://schemas.microsoft.com/office/drawing/2014/main" id="{7D43F8F6-8027-FC49-946C-132F6CA6A64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56979" y="3933056"/>
            <a:ext cx="6901459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8" name="Symbol zastępczy tekstu 27">
            <a:extLst>
              <a:ext uri="{FF2B5EF4-FFF2-40B4-BE49-F238E27FC236}">
                <a16:creationId xmlns:a16="http://schemas.microsoft.com/office/drawing/2014/main" id="{88B736C7-B5A7-0248-A01B-3EEB5E56A1C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60646" y="4807424"/>
            <a:ext cx="6901459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9" name="Symbol zastępczy tekstu 27">
            <a:extLst>
              <a:ext uri="{FF2B5EF4-FFF2-40B4-BE49-F238E27FC236}">
                <a16:creationId xmlns:a16="http://schemas.microsoft.com/office/drawing/2014/main" id="{B7CC600B-9CBB-8F47-B05E-B8F4D22E5C7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56979" y="5671520"/>
            <a:ext cx="6901459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3" name="Tytuł 1">
            <a:extLst>
              <a:ext uri="{FF2B5EF4-FFF2-40B4-BE49-F238E27FC236}">
                <a16:creationId xmlns:a16="http://schemas.microsoft.com/office/drawing/2014/main" id="{58190A4B-48F4-C14A-BA8C-55CC7BD057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6463" y="1"/>
            <a:ext cx="8064500" cy="1124980"/>
          </a:xfrm>
        </p:spPr>
        <p:txBody>
          <a:bodyPr lIns="0"/>
          <a:lstStyle>
            <a:lvl1pPr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53" name="Symbol zastępczy tekstu 24">
            <a:extLst>
              <a:ext uri="{FF2B5EF4-FFF2-40B4-BE49-F238E27FC236}">
                <a16:creationId xmlns:a16="http://schemas.microsoft.com/office/drawing/2014/main" id="{05C30798-3EBE-C643-A9B2-BCF7364514D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049002" y="2204864"/>
            <a:ext cx="461961" cy="67082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54" name="Symbol zastępczy tekstu 24">
            <a:extLst>
              <a:ext uri="{FF2B5EF4-FFF2-40B4-BE49-F238E27FC236}">
                <a16:creationId xmlns:a16="http://schemas.microsoft.com/office/drawing/2014/main" id="{6DC50C50-D544-524B-A825-7EB590F8346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049002" y="1357140"/>
            <a:ext cx="461961" cy="68767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55" name="Symbol zastępczy tekstu 24">
            <a:extLst>
              <a:ext uri="{FF2B5EF4-FFF2-40B4-BE49-F238E27FC236}">
                <a16:creationId xmlns:a16="http://schemas.microsoft.com/office/drawing/2014/main" id="{9B7A4479-613A-6040-A209-0516B7B8419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49002" y="3068960"/>
            <a:ext cx="461961" cy="691205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56" name="Symbol zastępczy tekstu 24">
            <a:extLst>
              <a:ext uri="{FF2B5EF4-FFF2-40B4-BE49-F238E27FC236}">
                <a16:creationId xmlns:a16="http://schemas.microsoft.com/office/drawing/2014/main" id="{DA1093FB-5378-D142-B55D-EEDE3A23D4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049002" y="3953426"/>
            <a:ext cx="461961" cy="68943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57" name="Symbol zastępczy tekstu 24">
            <a:extLst>
              <a:ext uri="{FF2B5EF4-FFF2-40B4-BE49-F238E27FC236}">
                <a16:creationId xmlns:a16="http://schemas.microsoft.com/office/drawing/2014/main" id="{9ACEC718-CC5D-AA45-8437-2A0DEDA0687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052669" y="4827794"/>
            <a:ext cx="461961" cy="68943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58" name="Symbol zastępczy tekstu 24">
            <a:extLst>
              <a:ext uri="{FF2B5EF4-FFF2-40B4-BE49-F238E27FC236}">
                <a16:creationId xmlns:a16="http://schemas.microsoft.com/office/drawing/2014/main" id="{FCA8ECAF-19F5-C040-9CCA-2AF91F1E65D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049002" y="5691890"/>
            <a:ext cx="461961" cy="68943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grpSp>
        <p:nvGrpSpPr>
          <p:cNvPr id="3" name="Grupa 9">
            <a:extLst>
              <a:ext uri="{FF2B5EF4-FFF2-40B4-BE49-F238E27FC236}">
                <a16:creationId xmlns:a16="http://schemas.microsoft.com/office/drawing/2014/main" id="{FA8F4138-F37A-666E-9696-71E9235636AA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3074147"/>
            <a:ext cx="3216275" cy="3783853"/>
            <a:chOff x="0" y="4858396"/>
            <a:chExt cx="1699496" cy="1999604"/>
          </a:xfrm>
        </p:grpSpPr>
        <p:grpSp>
          <p:nvGrpSpPr>
            <p:cNvPr id="4" name="Grupa 10">
              <a:extLst>
                <a:ext uri="{FF2B5EF4-FFF2-40B4-BE49-F238E27FC236}">
                  <a16:creationId xmlns:a16="http://schemas.microsoft.com/office/drawing/2014/main" id="{1EA54C35-64CE-1454-9E85-31C6368AA33A}"/>
                </a:ext>
              </a:extLst>
            </p:cNvPr>
            <p:cNvGrpSpPr>
              <a:grpSpLocks/>
            </p:cNvGrpSpPr>
            <p:nvPr/>
          </p:nvGrpSpPr>
          <p:grpSpPr bwMode="auto">
            <a:xfrm rot="5400000">
              <a:off x="-150054" y="5008450"/>
              <a:ext cx="1999604" cy="1699496"/>
              <a:chOff x="9572138" y="165530"/>
              <a:chExt cx="2619861" cy="2226662"/>
            </a:xfrm>
          </p:grpSpPr>
          <p:sp>
            <p:nvSpPr>
              <p:cNvPr id="7" name="Dowolny kształt 6">
                <a:extLst>
                  <a:ext uri="{FF2B5EF4-FFF2-40B4-BE49-F238E27FC236}">
                    <a16:creationId xmlns:a16="http://schemas.microsoft.com/office/drawing/2014/main" id="{6EDE057B-E077-B3FB-462F-F39B5ECAC1D3}"/>
                  </a:ext>
                </a:extLst>
              </p:cNvPr>
              <p:cNvSpPr/>
              <p:nvPr/>
            </p:nvSpPr>
            <p:spPr>
              <a:xfrm>
                <a:off x="9572137" y="891230"/>
                <a:ext cx="2619861" cy="1502732"/>
              </a:xfrm>
              <a:custGeom>
                <a:avLst/>
                <a:gdLst>
                  <a:gd name="connsiteX0" fmla="*/ 2051592 w 3575084"/>
                  <a:gd name="connsiteY0" fmla="*/ 0 h 2051592"/>
                  <a:gd name="connsiteX1" fmla="*/ 3502287 w 3575084"/>
                  <a:gd name="connsiteY1" fmla="*/ 600898 h 2051592"/>
                  <a:gd name="connsiteX2" fmla="*/ 3575084 w 3575084"/>
                  <a:gd name="connsiteY2" fmla="*/ 680995 h 2051592"/>
                  <a:gd name="connsiteX3" fmla="*/ 3575084 w 3575084"/>
                  <a:gd name="connsiteY3" fmla="*/ 1719669 h 2051592"/>
                  <a:gd name="connsiteX4" fmla="*/ 3541173 w 3575084"/>
                  <a:gd name="connsiteY4" fmla="*/ 1587784 h 2051592"/>
                  <a:gd name="connsiteX5" fmla="*/ 2051592 w 3575084"/>
                  <a:gd name="connsiteY5" fmla="*/ 491890 h 2051592"/>
                  <a:gd name="connsiteX6" fmla="*/ 491890 w 3575084"/>
                  <a:gd name="connsiteY6" fmla="*/ 2051592 h 2051592"/>
                  <a:gd name="connsiteX7" fmla="*/ 0 w 3575084"/>
                  <a:gd name="connsiteY7" fmla="*/ 2051592 h 2051592"/>
                  <a:gd name="connsiteX8" fmla="*/ 2051592 w 3575084"/>
                  <a:gd name="connsiteY8" fmla="*/ 0 h 2051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75084" h="2051592">
                    <a:moveTo>
                      <a:pt x="2051592" y="0"/>
                    </a:moveTo>
                    <a:cubicBezTo>
                      <a:pt x="2618123" y="0"/>
                      <a:pt x="3131021" y="229633"/>
                      <a:pt x="3502287" y="600898"/>
                    </a:cubicBezTo>
                    <a:lnTo>
                      <a:pt x="3575084" y="680995"/>
                    </a:lnTo>
                    <a:lnTo>
                      <a:pt x="3575084" y="1719669"/>
                    </a:lnTo>
                    <a:lnTo>
                      <a:pt x="3541173" y="1587784"/>
                    </a:lnTo>
                    <a:cubicBezTo>
                      <a:pt x="3343697" y="952879"/>
                      <a:pt x="2751480" y="491890"/>
                      <a:pt x="2051592" y="491890"/>
                    </a:cubicBezTo>
                    <a:cubicBezTo>
                      <a:pt x="1190192" y="491890"/>
                      <a:pt x="491890" y="1190192"/>
                      <a:pt x="491890" y="2051592"/>
                    </a:cubicBezTo>
                    <a:lnTo>
                      <a:pt x="0" y="2051592"/>
                    </a:lnTo>
                    <a:cubicBezTo>
                      <a:pt x="0" y="918529"/>
                      <a:pt x="918529" y="0"/>
                      <a:pt x="2051592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pl-PL"/>
              </a:p>
            </p:txBody>
          </p:sp>
          <p:sp>
            <p:nvSpPr>
              <p:cNvPr id="8" name="Dowolny kształt 7">
                <a:extLst>
                  <a:ext uri="{FF2B5EF4-FFF2-40B4-BE49-F238E27FC236}">
                    <a16:creationId xmlns:a16="http://schemas.microsoft.com/office/drawing/2014/main" id="{8AF8ED71-9863-EE99-739B-163B7FF7ECE9}"/>
                  </a:ext>
                </a:extLst>
              </p:cNvPr>
              <p:cNvSpPr/>
              <p:nvPr/>
            </p:nvSpPr>
            <p:spPr>
              <a:xfrm>
                <a:off x="10127973" y="165529"/>
                <a:ext cx="2064026" cy="2226662"/>
              </a:xfrm>
              <a:custGeom>
                <a:avLst/>
                <a:gdLst>
                  <a:gd name="connsiteX0" fmla="*/ 2484276 w 3071664"/>
                  <a:gd name="connsiteY0" fmla="*/ 0 h 3313799"/>
                  <a:gd name="connsiteX1" fmla="*/ 2984944 w 3071664"/>
                  <a:gd name="connsiteY1" fmla="*/ 50472 h 3313799"/>
                  <a:gd name="connsiteX2" fmla="*/ 3071664 w 3071664"/>
                  <a:gd name="connsiteY2" fmla="*/ 72770 h 3313799"/>
                  <a:gd name="connsiteX3" fmla="*/ 3071664 w 3071664"/>
                  <a:gd name="connsiteY3" fmla="*/ 689969 h 3313799"/>
                  <a:gd name="connsiteX4" fmla="*/ 3045901 w 3071664"/>
                  <a:gd name="connsiteY4" fmla="*/ 680540 h 3313799"/>
                  <a:gd name="connsiteX5" fmla="*/ 2484276 w 3071664"/>
                  <a:gd name="connsiteY5" fmla="*/ 595630 h 3313799"/>
                  <a:gd name="connsiteX6" fmla="*/ 595630 w 3071664"/>
                  <a:gd name="connsiteY6" fmla="*/ 2484276 h 3313799"/>
                  <a:gd name="connsiteX7" fmla="*/ 744049 w 3071664"/>
                  <a:gd name="connsiteY7" fmla="*/ 3219422 h 3313799"/>
                  <a:gd name="connsiteX8" fmla="*/ 789513 w 3071664"/>
                  <a:gd name="connsiteY8" fmla="*/ 3313799 h 3313799"/>
                  <a:gd name="connsiteX9" fmla="*/ 144912 w 3071664"/>
                  <a:gd name="connsiteY9" fmla="*/ 3313799 h 3313799"/>
                  <a:gd name="connsiteX10" fmla="*/ 111688 w 3071664"/>
                  <a:gd name="connsiteY10" fmla="*/ 3223024 h 3313799"/>
                  <a:gd name="connsiteX11" fmla="*/ 0 w 3071664"/>
                  <a:gd name="connsiteY11" fmla="*/ 2484276 h 3313799"/>
                  <a:gd name="connsiteX12" fmla="*/ 2484276 w 3071664"/>
                  <a:gd name="connsiteY12" fmla="*/ 0 h 3313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071664" h="3313799">
                    <a:moveTo>
                      <a:pt x="2484276" y="0"/>
                    </a:moveTo>
                    <a:cubicBezTo>
                      <a:pt x="2655779" y="0"/>
                      <a:pt x="2823224" y="17379"/>
                      <a:pt x="2984944" y="50472"/>
                    </a:cubicBezTo>
                    <a:lnTo>
                      <a:pt x="3071664" y="72770"/>
                    </a:lnTo>
                    <a:lnTo>
                      <a:pt x="3071664" y="689969"/>
                    </a:lnTo>
                    <a:lnTo>
                      <a:pt x="3045901" y="680540"/>
                    </a:lnTo>
                    <a:cubicBezTo>
                      <a:pt x="2868484" y="625357"/>
                      <a:pt x="2679852" y="595630"/>
                      <a:pt x="2484276" y="595630"/>
                    </a:cubicBezTo>
                    <a:cubicBezTo>
                      <a:pt x="1441206" y="595630"/>
                      <a:pt x="595630" y="1441206"/>
                      <a:pt x="595630" y="2484276"/>
                    </a:cubicBezTo>
                    <a:cubicBezTo>
                      <a:pt x="595630" y="2745044"/>
                      <a:pt x="648479" y="2993468"/>
                      <a:pt x="744049" y="3219422"/>
                    </a:cubicBezTo>
                    <a:lnTo>
                      <a:pt x="789513" y="3313799"/>
                    </a:lnTo>
                    <a:lnTo>
                      <a:pt x="144912" y="3313799"/>
                    </a:lnTo>
                    <a:lnTo>
                      <a:pt x="111688" y="3223024"/>
                    </a:lnTo>
                    <a:cubicBezTo>
                      <a:pt x="39103" y="2989654"/>
                      <a:pt x="0" y="2741532"/>
                      <a:pt x="0" y="2484276"/>
                    </a:cubicBezTo>
                    <a:cubicBezTo>
                      <a:pt x="0" y="1112248"/>
                      <a:pt x="1112248" y="0"/>
                      <a:pt x="2484276" y="0"/>
                    </a:cubicBezTo>
                    <a:close/>
                  </a:path>
                </a:pathLst>
              </a:custGeom>
              <a:gradFill flip="none" rotWithShape="1">
                <a:gsLst>
                  <a:gs pos="85000">
                    <a:schemeClr val="tx2"/>
                  </a:gs>
                  <a:gs pos="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pl-PL" dirty="0"/>
              </a:p>
            </p:txBody>
          </p:sp>
        </p:grpSp>
        <p:sp>
          <p:nvSpPr>
            <p:cNvPr id="5" name="Owal 4">
              <a:extLst>
                <a:ext uri="{FF2B5EF4-FFF2-40B4-BE49-F238E27FC236}">
                  <a16:creationId xmlns:a16="http://schemas.microsoft.com/office/drawing/2014/main" id="{323A5BBD-9799-0291-D739-001D3F9F02F3}"/>
                </a:ext>
              </a:extLst>
            </p:cNvPr>
            <p:cNvSpPr/>
            <p:nvPr/>
          </p:nvSpPr>
          <p:spPr>
            <a:xfrm>
              <a:off x="1021319" y="5128613"/>
              <a:ext cx="87812" cy="87821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pl-PL"/>
            </a:p>
          </p:txBody>
        </p:sp>
        <p:sp>
          <p:nvSpPr>
            <p:cNvPr id="6" name="Owal 5">
              <a:extLst>
                <a:ext uri="{FF2B5EF4-FFF2-40B4-BE49-F238E27FC236}">
                  <a16:creationId xmlns:a16="http://schemas.microsoft.com/office/drawing/2014/main" id="{B92B1CF0-B6C8-0926-BB71-10CB927D93E5}"/>
                </a:ext>
              </a:extLst>
            </p:cNvPr>
            <p:cNvSpPr/>
            <p:nvPr/>
          </p:nvSpPr>
          <p:spPr>
            <a:xfrm>
              <a:off x="1338793" y="5119156"/>
              <a:ext cx="104023" cy="10403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pl-PL"/>
            </a:p>
          </p:txBody>
        </p:sp>
      </p:grpSp>
      <p:sp>
        <p:nvSpPr>
          <p:cNvPr id="9" name="Owal 8">
            <a:extLst>
              <a:ext uri="{FF2B5EF4-FFF2-40B4-BE49-F238E27FC236}">
                <a16:creationId xmlns:a16="http://schemas.microsoft.com/office/drawing/2014/main" id="{826B4D46-6727-ECC7-CB7C-460786E98E49}"/>
              </a:ext>
            </a:extLst>
          </p:cNvPr>
          <p:cNvSpPr/>
          <p:nvPr userDrawn="1"/>
        </p:nvSpPr>
        <p:spPr>
          <a:xfrm flipV="1">
            <a:off x="998538" y="4498975"/>
            <a:ext cx="46037" cy="4603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9783041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[6] Shap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ymbol zastępczy tekstu 27">
            <a:extLst>
              <a:ext uri="{FF2B5EF4-FFF2-40B4-BE49-F238E27FC236}">
                <a16:creationId xmlns:a16="http://schemas.microsoft.com/office/drawing/2014/main" id="{269E0D38-67DF-0444-8122-C7E969C56F2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56979" y="2204865"/>
            <a:ext cx="6901459" cy="691205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5" name="Symbol zastępczy tekstu 27">
            <a:extLst>
              <a:ext uri="{FF2B5EF4-FFF2-40B4-BE49-F238E27FC236}">
                <a16:creationId xmlns:a16="http://schemas.microsoft.com/office/drawing/2014/main" id="{23C8CCE7-0DFD-4A4B-8FF2-EFEA2065EBA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56979" y="1357140"/>
            <a:ext cx="6901459" cy="687678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6" name="Symbol zastępczy tekstu 27">
            <a:extLst>
              <a:ext uri="{FF2B5EF4-FFF2-40B4-BE49-F238E27FC236}">
                <a16:creationId xmlns:a16="http://schemas.microsoft.com/office/drawing/2014/main" id="{3EDBAD8F-5DDF-974E-9F2B-B7AD1EACF6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56979" y="3068961"/>
            <a:ext cx="6901459" cy="691205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7" name="Symbol zastępczy tekstu 27">
            <a:extLst>
              <a:ext uri="{FF2B5EF4-FFF2-40B4-BE49-F238E27FC236}">
                <a16:creationId xmlns:a16="http://schemas.microsoft.com/office/drawing/2014/main" id="{7D43F8F6-8027-FC49-946C-132F6CA6A64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56979" y="3933056"/>
            <a:ext cx="6901459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8" name="Symbol zastępczy tekstu 27">
            <a:extLst>
              <a:ext uri="{FF2B5EF4-FFF2-40B4-BE49-F238E27FC236}">
                <a16:creationId xmlns:a16="http://schemas.microsoft.com/office/drawing/2014/main" id="{88B736C7-B5A7-0248-A01B-3EEB5E56A1C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60646" y="4807424"/>
            <a:ext cx="6901459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9" name="Symbol zastępczy tekstu 27">
            <a:extLst>
              <a:ext uri="{FF2B5EF4-FFF2-40B4-BE49-F238E27FC236}">
                <a16:creationId xmlns:a16="http://schemas.microsoft.com/office/drawing/2014/main" id="{B7CC600B-9CBB-8F47-B05E-B8F4D22E5C7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456979" y="5671520"/>
            <a:ext cx="6901459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5" name="Prostokąt 44">
            <a:extLst>
              <a:ext uri="{FF2B5EF4-FFF2-40B4-BE49-F238E27FC236}">
                <a16:creationId xmlns:a16="http://schemas.microsoft.com/office/drawing/2014/main" id="{D2DB0AF5-2A01-D042-9CD9-30158ACE1FAE}"/>
              </a:ext>
            </a:extLst>
          </p:cNvPr>
          <p:cNvSpPr/>
          <p:nvPr userDrawn="1"/>
        </p:nvSpPr>
        <p:spPr>
          <a:xfrm>
            <a:off x="0" y="0"/>
            <a:ext cx="3216275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Tytuł 1">
            <a:extLst>
              <a:ext uri="{FF2B5EF4-FFF2-40B4-BE49-F238E27FC236}">
                <a16:creationId xmlns:a16="http://schemas.microsoft.com/office/drawing/2014/main" id="{58190A4B-48F4-C14A-BA8C-55CC7BD057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6463" y="1"/>
            <a:ext cx="8064500" cy="1124980"/>
          </a:xfrm>
        </p:spPr>
        <p:txBody>
          <a:bodyPr lIns="0"/>
          <a:lstStyle>
            <a:lvl1pPr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53" name="Symbol zastępczy tekstu 24">
            <a:extLst>
              <a:ext uri="{FF2B5EF4-FFF2-40B4-BE49-F238E27FC236}">
                <a16:creationId xmlns:a16="http://schemas.microsoft.com/office/drawing/2014/main" id="{05C30798-3EBE-C643-A9B2-BCF7364514D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049002" y="2204864"/>
            <a:ext cx="461961" cy="67082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54" name="Symbol zastępczy tekstu 24">
            <a:extLst>
              <a:ext uri="{FF2B5EF4-FFF2-40B4-BE49-F238E27FC236}">
                <a16:creationId xmlns:a16="http://schemas.microsoft.com/office/drawing/2014/main" id="{6DC50C50-D544-524B-A825-7EB590F8346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049002" y="1357140"/>
            <a:ext cx="461961" cy="68767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55" name="Symbol zastępczy tekstu 24">
            <a:extLst>
              <a:ext uri="{FF2B5EF4-FFF2-40B4-BE49-F238E27FC236}">
                <a16:creationId xmlns:a16="http://schemas.microsoft.com/office/drawing/2014/main" id="{9B7A4479-613A-6040-A209-0516B7B8419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49002" y="3068960"/>
            <a:ext cx="461961" cy="691205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56" name="Symbol zastępczy tekstu 24">
            <a:extLst>
              <a:ext uri="{FF2B5EF4-FFF2-40B4-BE49-F238E27FC236}">
                <a16:creationId xmlns:a16="http://schemas.microsoft.com/office/drawing/2014/main" id="{DA1093FB-5378-D142-B55D-EEDE3A23D4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049002" y="3953426"/>
            <a:ext cx="461961" cy="68943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57" name="Symbol zastępczy tekstu 24">
            <a:extLst>
              <a:ext uri="{FF2B5EF4-FFF2-40B4-BE49-F238E27FC236}">
                <a16:creationId xmlns:a16="http://schemas.microsoft.com/office/drawing/2014/main" id="{9ACEC718-CC5D-AA45-8437-2A0DEDA0687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052669" y="4827794"/>
            <a:ext cx="461961" cy="68943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58" name="Symbol zastępczy tekstu 24">
            <a:extLst>
              <a:ext uri="{FF2B5EF4-FFF2-40B4-BE49-F238E27FC236}">
                <a16:creationId xmlns:a16="http://schemas.microsoft.com/office/drawing/2014/main" id="{FCA8ECAF-19F5-C040-9CCA-2AF91F1E65D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049002" y="5691890"/>
            <a:ext cx="461961" cy="68943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2" name="Owal 1">
            <a:extLst>
              <a:ext uri="{FF2B5EF4-FFF2-40B4-BE49-F238E27FC236}">
                <a16:creationId xmlns:a16="http://schemas.microsoft.com/office/drawing/2014/main" id="{66FDD963-1A2E-84DB-5F0B-B3F2AB23C278}"/>
              </a:ext>
            </a:extLst>
          </p:cNvPr>
          <p:cNvSpPr/>
          <p:nvPr userDrawn="1"/>
        </p:nvSpPr>
        <p:spPr>
          <a:xfrm>
            <a:off x="1093788" y="3213100"/>
            <a:ext cx="104775" cy="103188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 dirty="0">
              <a:latin typeface="Roboto" panose="02000000000000000000" pitchFamily="2" charset="0"/>
            </a:endParaRPr>
          </a:p>
        </p:txBody>
      </p:sp>
      <p:grpSp>
        <p:nvGrpSpPr>
          <p:cNvPr id="4" name="Grupa 10">
            <a:extLst>
              <a:ext uri="{FF2B5EF4-FFF2-40B4-BE49-F238E27FC236}">
                <a16:creationId xmlns:a16="http://schemas.microsoft.com/office/drawing/2014/main" id="{CB69BF37-C09B-CAF4-4AF2-6ACC932781D6}"/>
              </a:ext>
            </a:extLst>
          </p:cNvPr>
          <p:cNvGrpSpPr>
            <a:grpSpLocks/>
          </p:cNvGrpSpPr>
          <p:nvPr userDrawn="1"/>
        </p:nvGrpSpPr>
        <p:grpSpPr bwMode="auto">
          <a:xfrm flipH="1">
            <a:off x="-1176808" y="2540274"/>
            <a:ext cx="5003800" cy="5961063"/>
            <a:chOff x="8642197" y="598064"/>
            <a:chExt cx="4708938" cy="5608782"/>
          </a:xfrm>
        </p:grpSpPr>
        <p:sp>
          <p:nvSpPr>
            <p:cNvPr id="5" name="Łuk blokowy 4">
              <a:extLst>
                <a:ext uri="{FF2B5EF4-FFF2-40B4-BE49-F238E27FC236}">
                  <a16:creationId xmlns:a16="http://schemas.microsoft.com/office/drawing/2014/main" id="{CBF98609-8498-0A88-DDA6-3338458D3A54}"/>
                </a:ext>
              </a:extLst>
            </p:cNvPr>
            <p:cNvSpPr/>
            <p:nvPr/>
          </p:nvSpPr>
          <p:spPr>
            <a:xfrm rot="5400000">
              <a:off x="9692774" y="2548485"/>
              <a:ext cx="3658031" cy="3658690"/>
            </a:xfrm>
            <a:prstGeom prst="blockArc">
              <a:avLst>
                <a:gd name="adj1" fmla="val 5422417"/>
                <a:gd name="adj2" fmla="val 10800959"/>
                <a:gd name="adj3" fmla="val 19412"/>
              </a:avLst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pl-PL" dirty="0">
                <a:solidFill>
                  <a:schemeClr val="tx1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6" name="Owal 5">
              <a:extLst>
                <a:ext uri="{FF2B5EF4-FFF2-40B4-BE49-F238E27FC236}">
                  <a16:creationId xmlns:a16="http://schemas.microsoft.com/office/drawing/2014/main" id="{7D5220F2-5CD4-D5A9-1692-5D8B5ED3627D}"/>
                </a:ext>
              </a:extLst>
            </p:cNvPr>
            <p:cNvSpPr/>
            <p:nvPr/>
          </p:nvSpPr>
          <p:spPr>
            <a:xfrm>
              <a:off x="10723272" y="2214230"/>
              <a:ext cx="206165" cy="206128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pl-PL" dirty="0">
                <a:latin typeface="Roboto" panose="02000000000000000000" pitchFamily="2" charset="0"/>
              </a:endParaRPr>
            </a:p>
          </p:txBody>
        </p:sp>
        <p:sp>
          <p:nvSpPr>
            <p:cNvPr id="7" name="Owal 6">
              <a:extLst>
                <a:ext uri="{FF2B5EF4-FFF2-40B4-BE49-F238E27FC236}">
                  <a16:creationId xmlns:a16="http://schemas.microsoft.com/office/drawing/2014/main" id="{9E5FDAB7-7342-549F-ACA5-DC06CF4C1EEA}"/>
                </a:ext>
              </a:extLst>
            </p:cNvPr>
            <p:cNvSpPr/>
            <p:nvPr/>
          </p:nvSpPr>
          <p:spPr>
            <a:xfrm>
              <a:off x="11748124" y="3495810"/>
              <a:ext cx="204672" cy="204635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pl-PL" dirty="0">
                <a:latin typeface="Roboto" panose="02000000000000000000" pitchFamily="2" charset="0"/>
              </a:endParaRPr>
            </a:p>
          </p:txBody>
        </p:sp>
        <p:sp>
          <p:nvSpPr>
            <p:cNvPr id="8" name="Owal 7">
              <a:extLst>
                <a:ext uri="{FF2B5EF4-FFF2-40B4-BE49-F238E27FC236}">
                  <a16:creationId xmlns:a16="http://schemas.microsoft.com/office/drawing/2014/main" id="{8CE59439-9E7A-5DF2-852A-A5B41260EBBE}"/>
                </a:ext>
              </a:extLst>
            </p:cNvPr>
            <p:cNvSpPr/>
            <p:nvPr/>
          </p:nvSpPr>
          <p:spPr>
            <a:xfrm>
              <a:off x="11274541" y="3920016"/>
              <a:ext cx="126985" cy="126964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pl-PL" dirty="0">
                <a:latin typeface="Roboto" panose="02000000000000000000" pitchFamily="2" charset="0"/>
              </a:endParaRPr>
            </a:p>
          </p:txBody>
        </p:sp>
        <p:grpSp>
          <p:nvGrpSpPr>
            <p:cNvPr id="9" name="Grupa 15">
              <a:extLst>
                <a:ext uri="{FF2B5EF4-FFF2-40B4-BE49-F238E27FC236}">
                  <a16:creationId xmlns:a16="http://schemas.microsoft.com/office/drawing/2014/main" id="{56B2F16E-3CFF-DDD2-1777-CD6090725E4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42197" y="598064"/>
              <a:ext cx="2081726" cy="2081726"/>
              <a:chOff x="-1041430" y="3091018"/>
              <a:chExt cx="2081726" cy="2081726"/>
            </a:xfrm>
          </p:grpSpPr>
          <p:sp>
            <p:nvSpPr>
              <p:cNvPr id="10" name="Łuk blokowy 9">
                <a:extLst>
                  <a:ext uri="{FF2B5EF4-FFF2-40B4-BE49-F238E27FC236}">
                    <a16:creationId xmlns:a16="http://schemas.microsoft.com/office/drawing/2014/main" id="{FFE08561-7492-C882-E88E-D41CF8E1C68E}"/>
                  </a:ext>
                </a:extLst>
              </p:cNvPr>
              <p:cNvSpPr/>
              <p:nvPr/>
            </p:nvSpPr>
            <p:spPr>
              <a:xfrm rot="5400000">
                <a:off x="-1041990" y="3091578"/>
                <a:ext cx="2082195" cy="2081075"/>
              </a:xfrm>
              <a:prstGeom prst="blockArc">
                <a:avLst>
                  <a:gd name="adj1" fmla="val 16183789"/>
                  <a:gd name="adj2" fmla="val 15973"/>
                  <a:gd name="adj3" fmla="val 24515"/>
                </a:avLst>
              </a:prstGeom>
              <a:noFill/>
              <a:ln w="158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pl-PL" dirty="0">
                  <a:solidFill>
                    <a:schemeClr val="tx1"/>
                  </a:solidFill>
                  <a:latin typeface="Roboto" panose="02000000000000000000" pitchFamily="2" charset="0"/>
                </a:endParaRPr>
              </a:p>
            </p:txBody>
          </p:sp>
          <p:sp>
            <p:nvSpPr>
              <p:cNvPr id="11" name="Wycinek okręgu 16">
                <a:extLst>
                  <a:ext uri="{FF2B5EF4-FFF2-40B4-BE49-F238E27FC236}">
                    <a16:creationId xmlns:a16="http://schemas.microsoft.com/office/drawing/2014/main" id="{24B36723-8CE9-418B-51BF-2CDA0A57D449}"/>
                  </a:ext>
                </a:extLst>
              </p:cNvPr>
              <p:cNvSpPr/>
              <p:nvPr/>
            </p:nvSpPr>
            <p:spPr>
              <a:xfrm>
                <a:off x="-523029" y="3609327"/>
                <a:ext cx="1044273" cy="1045578"/>
              </a:xfrm>
              <a:prstGeom prst="pie">
                <a:avLst>
                  <a:gd name="adj1" fmla="val 16210634"/>
                  <a:gd name="adj2" fmla="val 11496"/>
                </a:avLst>
              </a:prstGeom>
              <a:noFill/>
              <a:ln w="158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pl-PL" dirty="0">
                  <a:solidFill>
                    <a:schemeClr val="tx1"/>
                  </a:solidFill>
                  <a:latin typeface="Roboto" panose="02000000000000000000" pitchFamily="2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7310592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[6]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ytuł 1">
            <a:extLst>
              <a:ext uri="{FF2B5EF4-FFF2-40B4-BE49-F238E27FC236}">
                <a16:creationId xmlns:a16="http://schemas.microsoft.com/office/drawing/2014/main" id="{688A10F6-FAA9-3E46-9873-24A069E6FA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2019" y="1"/>
            <a:ext cx="6450806" cy="1124980"/>
          </a:xfrm>
        </p:spPr>
        <p:txBody>
          <a:bodyPr lIns="0"/>
          <a:lstStyle>
            <a:lvl1pPr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1" name="Symbol zastępczy tekstu 27">
            <a:extLst>
              <a:ext uri="{FF2B5EF4-FFF2-40B4-BE49-F238E27FC236}">
                <a16:creationId xmlns:a16="http://schemas.microsoft.com/office/drawing/2014/main" id="{253D2FB9-A6E9-2046-AB1A-545CBBC922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27837" y="2204865"/>
            <a:ext cx="5734988" cy="691205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2" name="Symbol zastępczy tekstu 27">
            <a:extLst>
              <a:ext uri="{FF2B5EF4-FFF2-40B4-BE49-F238E27FC236}">
                <a16:creationId xmlns:a16="http://schemas.microsoft.com/office/drawing/2014/main" id="{FE356A52-6621-7C40-9559-3C6504A5339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27837" y="1357140"/>
            <a:ext cx="5734988" cy="687678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3" name="Symbol zastępczy tekstu 27">
            <a:extLst>
              <a:ext uri="{FF2B5EF4-FFF2-40B4-BE49-F238E27FC236}">
                <a16:creationId xmlns:a16="http://schemas.microsoft.com/office/drawing/2014/main" id="{0F598DA3-0FAB-144E-A5FA-BFF60AF0471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27837" y="3068961"/>
            <a:ext cx="5734988" cy="691205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4" name="Symbol zastępczy tekstu 27">
            <a:extLst>
              <a:ext uri="{FF2B5EF4-FFF2-40B4-BE49-F238E27FC236}">
                <a16:creationId xmlns:a16="http://schemas.microsoft.com/office/drawing/2014/main" id="{96AA4560-E3E5-954B-9F04-2CF6CF381D2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27837" y="3933056"/>
            <a:ext cx="5734988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5" name="Symbol zastępczy tekstu 24">
            <a:extLst>
              <a:ext uri="{FF2B5EF4-FFF2-40B4-BE49-F238E27FC236}">
                <a16:creationId xmlns:a16="http://schemas.microsoft.com/office/drawing/2014/main" id="{3005D470-E84C-8F4D-BA65-B91CB68E8D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12019" y="2204864"/>
            <a:ext cx="461961" cy="670821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36" name="Symbol zastępczy tekstu 24">
            <a:extLst>
              <a:ext uri="{FF2B5EF4-FFF2-40B4-BE49-F238E27FC236}">
                <a16:creationId xmlns:a16="http://schemas.microsoft.com/office/drawing/2014/main" id="{3DE77377-B70B-6A40-A800-81D5E83CBA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12019" y="1357140"/>
            <a:ext cx="461961" cy="68767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37" name="Symbol zastępczy tekstu 24">
            <a:extLst>
              <a:ext uri="{FF2B5EF4-FFF2-40B4-BE49-F238E27FC236}">
                <a16:creationId xmlns:a16="http://schemas.microsoft.com/office/drawing/2014/main" id="{3CC6D783-01B9-FB49-914F-F5464C06402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2019" y="3068960"/>
            <a:ext cx="461961" cy="691205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38" name="Symbol zastępczy tekstu 24">
            <a:extLst>
              <a:ext uri="{FF2B5EF4-FFF2-40B4-BE49-F238E27FC236}">
                <a16:creationId xmlns:a16="http://schemas.microsoft.com/office/drawing/2014/main" id="{2387876F-05A0-5A46-AFC9-887778A447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2019" y="3953426"/>
            <a:ext cx="461961" cy="68943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39" name="Symbol zastępczy tekstu 27">
            <a:extLst>
              <a:ext uri="{FF2B5EF4-FFF2-40B4-BE49-F238E27FC236}">
                <a16:creationId xmlns:a16="http://schemas.microsoft.com/office/drawing/2014/main" id="{04B3D1AE-9FA2-8D49-A9B4-7C083DDD990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31504" y="4807424"/>
            <a:ext cx="5734988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0" name="Symbol zastępczy tekstu 24">
            <a:extLst>
              <a:ext uri="{FF2B5EF4-FFF2-40B4-BE49-F238E27FC236}">
                <a16:creationId xmlns:a16="http://schemas.microsoft.com/office/drawing/2014/main" id="{A9CBF8C3-B259-EF47-BBC1-70BA7DAAB82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5686" y="4827794"/>
            <a:ext cx="461961" cy="68943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41" name="Symbol zastępczy tekstu 27">
            <a:extLst>
              <a:ext uri="{FF2B5EF4-FFF2-40B4-BE49-F238E27FC236}">
                <a16:creationId xmlns:a16="http://schemas.microsoft.com/office/drawing/2014/main" id="{37A0D881-95AC-4B4E-982A-A027EF2EE98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27837" y="5671520"/>
            <a:ext cx="5734988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2" name="Symbol zastępczy tekstu 24">
            <a:extLst>
              <a:ext uri="{FF2B5EF4-FFF2-40B4-BE49-F238E27FC236}">
                <a16:creationId xmlns:a16="http://schemas.microsoft.com/office/drawing/2014/main" id="{B156C6C0-96F8-C040-98B5-86B2AE3284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12019" y="5691890"/>
            <a:ext cx="461961" cy="689438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16" name="Symbol zastępczy obrazu 13">
            <a:extLst>
              <a:ext uri="{FF2B5EF4-FFF2-40B4-BE49-F238E27FC236}">
                <a16:creationId xmlns:a16="http://schemas.microsoft.com/office/drawing/2014/main" id="{4B5D3ED9-A5D1-EC4C-888C-AE5940B2DBB1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7593013" y="0"/>
            <a:ext cx="4598988" cy="6858000"/>
          </a:xfrm>
          <a:custGeom>
            <a:avLst/>
            <a:gdLst>
              <a:gd name="connsiteX0" fmla="*/ 902623 w 4598988"/>
              <a:gd name="connsiteY0" fmla="*/ 0 h 6858000"/>
              <a:gd name="connsiteX1" fmla="*/ 4598988 w 4598988"/>
              <a:gd name="connsiteY1" fmla="*/ 0 h 6858000"/>
              <a:gd name="connsiteX2" fmla="*/ 4598988 w 4598988"/>
              <a:gd name="connsiteY2" fmla="*/ 6858000 h 6858000"/>
              <a:gd name="connsiteX3" fmla="*/ 0 w 4598988"/>
              <a:gd name="connsiteY3" fmla="*/ 6858000 h 6858000"/>
              <a:gd name="connsiteX4" fmla="*/ 0 w 4598988"/>
              <a:gd name="connsiteY4" fmla="*/ 902623 h 6858000"/>
              <a:gd name="connsiteX5" fmla="*/ 4659 w 4598988"/>
              <a:gd name="connsiteY5" fmla="*/ 810353 h 6858000"/>
              <a:gd name="connsiteX6" fmla="*/ 810353 w 4598988"/>
              <a:gd name="connsiteY6" fmla="*/ 46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98988" h="6858000">
                <a:moveTo>
                  <a:pt x="902623" y="0"/>
                </a:moveTo>
                <a:lnTo>
                  <a:pt x="4598988" y="0"/>
                </a:lnTo>
                <a:lnTo>
                  <a:pt x="4598988" y="6858000"/>
                </a:lnTo>
                <a:lnTo>
                  <a:pt x="0" y="6858000"/>
                </a:lnTo>
                <a:lnTo>
                  <a:pt x="0" y="902623"/>
                </a:lnTo>
                <a:lnTo>
                  <a:pt x="4659" y="810353"/>
                </a:lnTo>
                <a:cubicBezTo>
                  <a:pt x="47802" y="385533"/>
                  <a:pt x="385533" y="47802"/>
                  <a:pt x="810353" y="4659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8699060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[6] Light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ymbol zastępczy tekstu 27">
            <a:extLst>
              <a:ext uri="{FF2B5EF4-FFF2-40B4-BE49-F238E27FC236}">
                <a16:creationId xmlns:a16="http://schemas.microsoft.com/office/drawing/2014/main" id="{269E0D38-67DF-0444-8122-C7E969C56F2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63750" y="2204865"/>
            <a:ext cx="9447213" cy="691205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5" name="Symbol zastępczy tekstu 27">
            <a:extLst>
              <a:ext uri="{FF2B5EF4-FFF2-40B4-BE49-F238E27FC236}">
                <a16:creationId xmlns:a16="http://schemas.microsoft.com/office/drawing/2014/main" id="{23C8CCE7-0DFD-4A4B-8FF2-EFEA2065EBA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63750" y="1357140"/>
            <a:ext cx="9447213" cy="687678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6" name="Symbol zastępczy tekstu 27">
            <a:extLst>
              <a:ext uri="{FF2B5EF4-FFF2-40B4-BE49-F238E27FC236}">
                <a16:creationId xmlns:a16="http://schemas.microsoft.com/office/drawing/2014/main" id="{3EDBAD8F-5DDF-974E-9F2B-B7AD1EACF6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63750" y="3068961"/>
            <a:ext cx="9447213" cy="691205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7" name="Symbol zastępczy tekstu 27">
            <a:extLst>
              <a:ext uri="{FF2B5EF4-FFF2-40B4-BE49-F238E27FC236}">
                <a16:creationId xmlns:a16="http://schemas.microsoft.com/office/drawing/2014/main" id="{7D43F8F6-8027-FC49-946C-132F6CA6A64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63750" y="3933056"/>
            <a:ext cx="9447213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8" name="Symbol zastępczy tekstu 27">
            <a:extLst>
              <a:ext uri="{FF2B5EF4-FFF2-40B4-BE49-F238E27FC236}">
                <a16:creationId xmlns:a16="http://schemas.microsoft.com/office/drawing/2014/main" id="{88B736C7-B5A7-0248-A01B-3EEB5E56A1C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067417" y="4807424"/>
            <a:ext cx="9447213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9" name="Symbol zastępczy tekstu 27">
            <a:extLst>
              <a:ext uri="{FF2B5EF4-FFF2-40B4-BE49-F238E27FC236}">
                <a16:creationId xmlns:a16="http://schemas.microsoft.com/office/drawing/2014/main" id="{B7CC600B-9CBB-8F47-B05E-B8F4D22E5C7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063750" y="5671520"/>
            <a:ext cx="9447213" cy="689443"/>
          </a:xfrm>
        </p:spPr>
        <p:txBody>
          <a:bodyPr anchor="ctr"/>
          <a:lstStyle>
            <a:lvl1pPr marL="0" indent="0">
              <a:buNone/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3" name="Tytuł 1">
            <a:extLst>
              <a:ext uri="{FF2B5EF4-FFF2-40B4-BE49-F238E27FC236}">
                <a16:creationId xmlns:a16="http://schemas.microsoft.com/office/drawing/2014/main" id="{58190A4B-48F4-C14A-BA8C-55CC7BD057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188" y="1"/>
            <a:ext cx="8064500" cy="1124980"/>
          </a:xfrm>
        </p:spPr>
        <p:txBody>
          <a:bodyPr lIns="0"/>
          <a:lstStyle>
            <a:lvl1pPr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53" name="Symbol zastępczy tekstu 24">
            <a:extLst>
              <a:ext uri="{FF2B5EF4-FFF2-40B4-BE49-F238E27FC236}">
                <a16:creationId xmlns:a16="http://schemas.microsoft.com/office/drawing/2014/main" id="{05C30798-3EBE-C643-A9B2-BCF7364514D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90044" y="2204864"/>
            <a:ext cx="443519" cy="670821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54" name="Symbol zastępczy tekstu 24">
            <a:extLst>
              <a:ext uri="{FF2B5EF4-FFF2-40B4-BE49-F238E27FC236}">
                <a16:creationId xmlns:a16="http://schemas.microsoft.com/office/drawing/2014/main" id="{6DC50C50-D544-524B-A825-7EB590F8346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90044" y="1357140"/>
            <a:ext cx="443519" cy="687678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55" name="Symbol zastępczy tekstu 24">
            <a:extLst>
              <a:ext uri="{FF2B5EF4-FFF2-40B4-BE49-F238E27FC236}">
                <a16:creationId xmlns:a16="http://schemas.microsoft.com/office/drawing/2014/main" id="{9B7A4479-613A-6040-A209-0516B7B8419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90044" y="3068960"/>
            <a:ext cx="443519" cy="691205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56" name="Symbol zastępczy tekstu 24">
            <a:extLst>
              <a:ext uri="{FF2B5EF4-FFF2-40B4-BE49-F238E27FC236}">
                <a16:creationId xmlns:a16="http://schemas.microsoft.com/office/drawing/2014/main" id="{DA1093FB-5378-D142-B55D-EEDE3A23D4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90044" y="3953426"/>
            <a:ext cx="443519" cy="689438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57" name="Symbol zastępczy tekstu 24">
            <a:extLst>
              <a:ext uri="{FF2B5EF4-FFF2-40B4-BE49-F238E27FC236}">
                <a16:creationId xmlns:a16="http://schemas.microsoft.com/office/drawing/2014/main" id="{9ACEC718-CC5D-AA45-8437-2A0DEDA0687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93711" y="4827794"/>
            <a:ext cx="443519" cy="689438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58" name="Symbol zastępczy tekstu 24">
            <a:extLst>
              <a:ext uri="{FF2B5EF4-FFF2-40B4-BE49-F238E27FC236}">
                <a16:creationId xmlns:a16="http://schemas.microsoft.com/office/drawing/2014/main" id="{FCA8ECAF-19F5-C040-9CCA-2AF91F1E65D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90044" y="5691890"/>
            <a:ext cx="443519" cy="689438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Regular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22" name="Prostokąt 21">
            <a:extLst>
              <a:ext uri="{FF2B5EF4-FFF2-40B4-BE49-F238E27FC236}">
                <a16:creationId xmlns:a16="http://schemas.microsoft.com/office/drawing/2014/main" id="{A170909E-6DFB-CF4F-806F-ECEA2171A294}"/>
              </a:ext>
            </a:extLst>
          </p:cNvPr>
          <p:cNvSpPr/>
          <p:nvPr userDrawn="1"/>
        </p:nvSpPr>
        <p:spPr>
          <a:xfrm>
            <a:off x="1" y="1"/>
            <a:ext cx="681038" cy="6857999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2"/>
              </a:gs>
              <a:gs pos="60000">
                <a:schemeClr val="accent1"/>
              </a:gs>
              <a:gs pos="40000">
                <a:schemeClr val="accent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l-PL"/>
          </a:p>
        </p:txBody>
      </p:sp>
      <p:sp>
        <p:nvSpPr>
          <p:cNvPr id="30" name="Symbol zastępczy tekstu 10">
            <a:extLst>
              <a:ext uri="{FF2B5EF4-FFF2-40B4-BE49-F238E27FC236}">
                <a16:creationId xmlns:a16="http://schemas.microsoft.com/office/drawing/2014/main" id="{AFD26619-93E8-AC49-8792-7357DFFCFA4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 rot="16200000">
            <a:off x="-2214101" y="3698886"/>
            <a:ext cx="5112571" cy="684364"/>
          </a:xfrm>
        </p:spPr>
        <p:txBody>
          <a:bodyPr anchor="ctr" anchorCtr="0"/>
          <a:lstStyle>
            <a:lvl1pPr marL="0" indent="0">
              <a:buNone/>
              <a:defRPr lang="pl-PL" sz="4000" b="1" kern="1200" dirty="0" err="1" smtClean="0">
                <a:solidFill>
                  <a:schemeClr val="bg1">
                    <a:alpha val="28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1604479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Gradient and Outline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ytuł 1">
            <a:extLst>
              <a:ext uri="{FF2B5EF4-FFF2-40B4-BE49-F238E27FC236}">
                <a16:creationId xmlns:a16="http://schemas.microsoft.com/office/drawing/2014/main" id="{0E609735-3139-2044-ADCB-D3AC4B5EA7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8064499" cy="1124980"/>
          </a:xfrm>
        </p:spPr>
        <p:txBody>
          <a:bodyPr lIns="0"/>
          <a:lstStyle>
            <a:lvl1pPr>
              <a:defRPr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8" name="Łącznik prosty 17">
            <a:extLst>
              <a:ext uri="{FF2B5EF4-FFF2-40B4-BE49-F238E27FC236}">
                <a16:creationId xmlns:a16="http://schemas.microsoft.com/office/drawing/2014/main" id="{6B26019A-5626-194F-B9B0-8391DD5CBD7D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Grafika 19">
            <a:extLst>
              <a:ext uri="{FF2B5EF4-FFF2-40B4-BE49-F238E27FC236}">
                <a16:creationId xmlns:a16="http://schemas.microsoft.com/office/drawing/2014/main" id="{53EBDB73-D31D-E848-8A73-3D78C73093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75857" y="6464765"/>
            <a:ext cx="946285" cy="144000"/>
          </a:xfrm>
          <a:prstGeom prst="rect">
            <a:avLst/>
          </a:prstGeom>
        </p:spPr>
      </p:pic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71515B6A-A5FD-664C-9F55-FF3E147BB7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1039" y="1484784"/>
            <a:ext cx="8064499" cy="4608512"/>
          </a:xfrm>
        </p:spPr>
        <p:txBody>
          <a:bodyPr vert="horz" lIns="0" tIns="45720" rIns="0" bIns="45720" rtlCol="0">
            <a:normAutofit/>
          </a:bodyPr>
          <a:lstStyle>
            <a:lvl1pPr>
              <a:defRPr lang="pl-PL" dirty="0">
                <a:solidFill>
                  <a:schemeClr val="bg2"/>
                </a:solidFill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grpSp>
        <p:nvGrpSpPr>
          <p:cNvPr id="2" name="Grupa 1">
            <a:extLst>
              <a:ext uri="{FF2B5EF4-FFF2-40B4-BE49-F238E27FC236}">
                <a16:creationId xmlns:a16="http://schemas.microsoft.com/office/drawing/2014/main" id="{47636F05-883D-AA4D-97B2-236AC149F6EC}"/>
              </a:ext>
            </a:extLst>
          </p:cNvPr>
          <p:cNvGrpSpPr/>
          <p:nvPr userDrawn="1"/>
        </p:nvGrpSpPr>
        <p:grpSpPr>
          <a:xfrm flipH="1">
            <a:off x="7593013" y="-1"/>
            <a:ext cx="5004006" cy="5960235"/>
            <a:chOff x="8642197" y="598064"/>
            <a:chExt cx="4708938" cy="5608782"/>
          </a:xfrm>
        </p:grpSpPr>
        <p:sp>
          <p:nvSpPr>
            <p:cNvPr id="49" name="Łuk blokowy 48">
              <a:extLst>
                <a:ext uri="{FF2B5EF4-FFF2-40B4-BE49-F238E27FC236}">
                  <a16:creationId xmlns:a16="http://schemas.microsoft.com/office/drawing/2014/main" id="{D3852846-B9F1-8D43-BE6F-60978C5737F5}"/>
                </a:ext>
              </a:extLst>
            </p:cNvPr>
            <p:cNvSpPr/>
            <p:nvPr userDrawn="1"/>
          </p:nvSpPr>
          <p:spPr>
            <a:xfrm rot="5400000">
              <a:off x="9693149" y="2548860"/>
              <a:ext cx="3657986" cy="3657986"/>
            </a:xfrm>
            <a:prstGeom prst="blockArc">
              <a:avLst>
                <a:gd name="adj1" fmla="val 5422417"/>
                <a:gd name="adj2" fmla="val 10800959"/>
                <a:gd name="adj3" fmla="val 19412"/>
              </a:avLst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solidFill>
                  <a:schemeClr val="tx1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50" name="Owal 49">
              <a:extLst>
                <a:ext uri="{FF2B5EF4-FFF2-40B4-BE49-F238E27FC236}">
                  <a16:creationId xmlns:a16="http://schemas.microsoft.com/office/drawing/2014/main" id="{BF1ECFDE-8257-CB40-81F5-2A3C1601E1F0}"/>
                </a:ext>
              </a:extLst>
            </p:cNvPr>
            <p:cNvSpPr/>
            <p:nvPr userDrawn="1"/>
          </p:nvSpPr>
          <p:spPr>
            <a:xfrm>
              <a:off x="10723923" y="2214589"/>
              <a:ext cx="205407" cy="205407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latin typeface="Roboto" panose="02000000000000000000" pitchFamily="2" charset="0"/>
              </a:endParaRPr>
            </a:p>
          </p:txBody>
        </p:sp>
        <p:sp>
          <p:nvSpPr>
            <p:cNvPr id="51" name="Owal 50">
              <a:extLst>
                <a:ext uri="{FF2B5EF4-FFF2-40B4-BE49-F238E27FC236}">
                  <a16:creationId xmlns:a16="http://schemas.microsoft.com/office/drawing/2014/main" id="{55394110-050F-7B44-A4A1-7F9649B1B018}"/>
                </a:ext>
              </a:extLst>
            </p:cNvPr>
            <p:cNvSpPr/>
            <p:nvPr userDrawn="1"/>
          </p:nvSpPr>
          <p:spPr>
            <a:xfrm>
              <a:off x="11747592" y="3495246"/>
              <a:ext cx="205624" cy="205624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latin typeface="Roboto" panose="02000000000000000000" pitchFamily="2" charset="0"/>
              </a:endParaRPr>
            </a:p>
          </p:txBody>
        </p:sp>
        <p:sp>
          <p:nvSpPr>
            <p:cNvPr id="52" name="Owal 51">
              <a:extLst>
                <a:ext uri="{FF2B5EF4-FFF2-40B4-BE49-F238E27FC236}">
                  <a16:creationId xmlns:a16="http://schemas.microsoft.com/office/drawing/2014/main" id="{92F4D393-8259-E64D-9287-AC2CB215FC96}"/>
                </a:ext>
              </a:extLst>
            </p:cNvPr>
            <p:cNvSpPr/>
            <p:nvPr userDrawn="1"/>
          </p:nvSpPr>
          <p:spPr>
            <a:xfrm>
              <a:off x="11275113" y="3919597"/>
              <a:ext cx="126876" cy="126876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latin typeface="Roboto" panose="02000000000000000000" pitchFamily="2" charset="0"/>
              </a:endParaRPr>
            </a:p>
          </p:txBody>
        </p:sp>
        <p:grpSp>
          <p:nvGrpSpPr>
            <p:cNvPr id="59" name="Grupa 58">
              <a:extLst>
                <a:ext uri="{FF2B5EF4-FFF2-40B4-BE49-F238E27FC236}">
                  <a16:creationId xmlns:a16="http://schemas.microsoft.com/office/drawing/2014/main" id="{E238EEA9-AED9-AF4C-AC19-81427B89E83E}"/>
                </a:ext>
              </a:extLst>
            </p:cNvPr>
            <p:cNvGrpSpPr/>
            <p:nvPr userDrawn="1"/>
          </p:nvGrpSpPr>
          <p:grpSpPr>
            <a:xfrm>
              <a:off x="8642197" y="598064"/>
              <a:ext cx="2081726" cy="2081726"/>
              <a:chOff x="-1041430" y="3091018"/>
              <a:chExt cx="2081726" cy="2081726"/>
            </a:xfrm>
          </p:grpSpPr>
          <p:sp>
            <p:nvSpPr>
              <p:cNvPr id="60" name="Łuk blokowy 59">
                <a:extLst>
                  <a:ext uri="{FF2B5EF4-FFF2-40B4-BE49-F238E27FC236}">
                    <a16:creationId xmlns:a16="http://schemas.microsoft.com/office/drawing/2014/main" id="{5CB41601-C0BB-9C4B-8278-1B8FB464FA15}"/>
                  </a:ext>
                </a:extLst>
              </p:cNvPr>
              <p:cNvSpPr/>
              <p:nvPr userDrawn="1"/>
            </p:nvSpPr>
            <p:spPr>
              <a:xfrm rot="5400000">
                <a:off x="-1041430" y="3091018"/>
                <a:ext cx="2081726" cy="2081726"/>
              </a:xfrm>
              <a:prstGeom prst="blockArc">
                <a:avLst>
                  <a:gd name="adj1" fmla="val 16183789"/>
                  <a:gd name="adj2" fmla="val 15973"/>
                  <a:gd name="adj3" fmla="val 24515"/>
                </a:avLst>
              </a:prstGeom>
              <a:noFill/>
              <a:ln w="158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 dirty="0">
                  <a:solidFill>
                    <a:schemeClr val="tx1"/>
                  </a:solidFill>
                  <a:latin typeface="Roboto" panose="02000000000000000000" pitchFamily="2" charset="0"/>
                </a:endParaRPr>
              </a:p>
            </p:txBody>
          </p:sp>
          <p:sp>
            <p:nvSpPr>
              <p:cNvPr id="61" name="Wycinek okręgu 16">
                <a:extLst>
                  <a:ext uri="{FF2B5EF4-FFF2-40B4-BE49-F238E27FC236}">
                    <a16:creationId xmlns:a16="http://schemas.microsoft.com/office/drawing/2014/main" id="{CB1B7614-DC6C-5440-A29E-1A14F10E1BFF}"/>
                  </a:ext>
                </a:extLst>
              </p:cNvPr>
              <p:cNvSpPr/>
              <p:nvPr userDrawn="1"/>
            </p:nvSpPr>
            <p:spPr>
              <a:xfrm>
                <a:off x="-522463" y="3609418"/>
                <a:ext cx="1044925" cy="1044925"/>
              </a:xfrm>
              <a:prstGeom prst="pie">
                <a:avLst>
                  <a:gd name="adj1" fmla="val 16210634"/>
                  <a:gd name="adj2" fmla="val 11496"/>
                </a:avLst>
              </a:prstGeom>
              <a:noFill/>
              <a:ln w="158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 dirty="0">
                  <a:solidFill>
                    <a:schemeClr val="tx1"/>
                  </a:solidFill>
                  <a:latin typeface="Roboto" panose="02000000000000000000" pitchFamily="2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8109378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Agenda Gradient and Outline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ytuł 1">
            <a:extLst>
              <a:ext uri="{FF2B5EF4-FFF2-40B4-BE49-F238E27FC236}">
                <a16:creationId xmlns:a16="http://schemas.microsoft.com/office/drawing/2014/main" id="{0E609735-3139-2044-ADCB-D3AC4B5EA7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8064499" cy="1124980"/>
          </a:xfrm>
        </p:spPr>
        <p:txBody>
          <a:bodyPr lIns="0"/>
          <a:lstStyle>
            <a:lvl1pPr>
              <a:defRPr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8" name="Łącznik prosty 17">
            <a:extLst>
              <a:ext uri="{FF2B5EF4-FFF2-40B4-BE49-F238E27FC236}">
                <a16:creationId xmlns:a16="http://schemas.microsoft.com/office/drawing/2014/main" id="{6B26019A-5626-194F-B9B0-8391DD5CBD7D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71515B6A-A5FD-664C-9F55-FF3E147BB7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1039" y="1484784"/>
            <a:ext cx="8064499" cy="4608512"/>
          </a:xfrm>
        </p:spPr>
        <p:txBody>
          <a:bodyPr vert="horz" lIns="0" tIns="45720" rIns="0" bIns="45720" rtlCol="0">
            <a:normAutofit/>
          </a:bodyPr>
          <a:lstStyle>
            <a:lvl1pPr>
              <a:defRPr lang="pl-PL" dirty="0">
                <a:solidFill>
                  <a:schemeClr val="bg2"/>
                </a:solidFill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pic>
        <p:nvPicPr>
          <p:cNvPr id="3" name="Obraz 8">
            <a:extLst>
              <a:ext uri="{FF2B5EF4-FFF2-40B4-BE49-F238E27FC236}">
                <a16:creationId xmlns:a16="http://schemas.microsoft.com/office/drawing/2014/main" id="{5063505C-0532-7AC1-2B15-9CED3205776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Owal 3">
            <a:extLst>
              <a:ext uri="{FF2B5EF4-FFF2-40B4-BE49-F238E27FC236}">
                <a16:creationId xmlns:a16="http://schemas.microsoft.com/office/drawing/2014/main" id="{8D93EEB8-58C4-B048-CCC6-B322493531D2}"/>
              </a:ext>
            </a:extLst>
          </p:cNvPr>
          <p:cNvSpPr/>
          <p:nvPr userDrawn="1"/>
        </p:nvSpPr>
        <p:spPr>
          <a:xfrm>
            <a:off x="10371716" y="1754273"/>
            <a:ext cx="107950" cy="98425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/>
          </a:p>
        </p:txBody>
      </p:sp>
      <p:sp>
        <p:nvSpPr>
          <p:cNvPr id="5" name="Owal 4">
            <a:extLst>
              <a:ext uri="{FF2B5EF4-FFF2-40B4-BE49-F238E27FC236}">
                <a16:creationId xmlns:a16="http://schemas.microsoft.com/office/drawing/2014/main" id="{3DEEB049-0882-5D34-CE8B-D1C36B445470}"/>
              </a:ext>
            </a:extLst>
          </p:cNvPr>
          <p:cNvSpPr/>
          <p:nvPr userDrawn="1"/>
        </p:nvSpPr>
        <p:spPr>
          <a:xfrm>
            <a:off x="9980018" y="2086319"/>
            <a:ext cx="173038" cy="173038"/>
          </a:xfrm>
          <a:prstGeom prst="ellipse">
            <a:avLst/>
          </a:prstGeom>
          <a:noFill/>
          <a:ln w="158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6" name="Owal 5">
            <a:extLst>
              <a:ext uri="{FF2B5EF4-FFF2-40B4-BE49-F238E27FC236}">
                <a16:creationId xmlns:a16="http://schemas.microsoft.com/office/drawing/2014/main" id="{BEA62C09-D289-00C5-49BC-6C269DF447CD}"/>
              </a:ext>
            </a:extLst>
          </p:cNvPr>
          <p:cNvSpPr/>
          <p:nvPr userDrawn="1"/>
        </p:nvSpPr>
        <p:spPr>
          <a:xfrm flipH="1" flipV="1">
            <a:off x="10047866" y="4947964"/>
            <a:ext cx="377825" cy="377825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7" name="Wycinek okręgu 16">
            <a:extLst>
              <a:ext uri="{FF2B5EF4-FFF2-40B4-BE49-F238E27FC236}">
                <a16:creationId xmlns:a16="http://schemas.microsoft.com/office/drawing/2014/main" id="{F9F38664-B749-5A87-0F20-14254EDA6508}"/>
              </a:ext>
            </a:extLst>
          </p:cNvPr>
          <p:cNvSpPr/>
          <p:nvPr userDrawn="1"/>
        </p:nvSpPr>
        <p:spPr>
          <a:xfrm>
            <a:off x="9445825" y="4797152"/>
            <a:ext cx="620712" cy="620712"/>
          </a:xfrm>
          <a:prstGeom prst="pie">
            <a:avLst>
              <a:gd name="adj1" fmla="val 5392385"/>
              <a:gd name="adj2" fmla="val 16200000"/>
            </a:avLst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 dirty="0">
              <a:solidFill>
                <a:schemeClr val="tx1"/>
              </a:solidFill>
              <a:latin typeface="Roboto" panose="02000000000000000000" pitchFamily="2" charset="0"/>
            </a:endParaRPr>
          </a:p>
        </p:txBody>
      </p:sp>
      <p:sp>
        <p:nvSpPr>
          <p:cNvPr id="8" name="Owal 7">
            <a:extLst>
              <a:ext uri="{FF2B5EF4-FFF2-40B4-BE49-F238E27FC236}">
                <a16:creationId xmlns:a16="http://schemas.microsoft.com/office/drawing/2014/main" id="{69E3E90B-62A6-9408-71FD-4995E98DE1A8}"/>
              </a:ext>
            </a:extLst>
          </p:cNvPr>
          <p:cNvSpPr/>
          <p:nvPr userDrawn="1"/>
        </p:nvSpPr>
        <p:spPr>
          <a:xfrm>
            <a:off x="10655878" y="5087663"/>
            <a:ext cx="98425" cy="98425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/>
          </a:p>
        </p:txBody>
      </p:sp>
      <p:sp>
        <p:nvSpPr>
          <p:cNvPr id="9" name="Łuk blokowy 8">
            <a:extLst>
              <a:ext uri="{FF2B5EF4-FFF2-40B4-BE49-F238E27FC236}">
                <a16:creationId xmlns:a16="http://schemas.microsoft.com/office/drawing/2014/main" id="{34A37E90-AF66-E2CC-BBB3-C5D5BE5E118C}"/>
              </a:ext>
            </a:extLst>
          </p:cNvPr>
          <p:cNvSpPr/>
          <p:nvPr userDrawn="1"/>
        </p:nvSpPr>
        <p:spPr>
          <a:xfrm rot="5400000">
            <a:off x="10047072" y="1402900"/>
            <a:ext cx="2747963" cy="2746375"/>
          </a:xfrm>
          <a:prstGeom prst="blockArc">
            <a:avLst>
              <a:gd name="adj1" fmla="val 1307"/>
              <a:gd name="adj2" fmla="val 5414643"/>
              <a:gd name="adj3" fmla="val 24113"/>
            </a:avLst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 dirty="0">
              <a:solidFill>
                <a:schemeClr val="tx1"/>
              </a:solidFill>
              <a:latin typeface="Roboto" panose="02000000000000000000" pitchFamily="2" charset="0"/>
            </a:endParaRPr>
          </a:p>
        </p:txBody>
      </p:sp>
      <p:sp>
        <p:nvSpPr>
          <p:cNvPr id="10" name="Wycinek okręgu 13">
            <a:extLst>
              <a:ext uri="{FF2B5EF4-FFF2-40B4-BE49-F238E27FC236}">
                <a16:creationId xmlns:a16="http://schemas.microsoft.com/office/drawing/2014/main" id="{8BB4624D-F1B8-0C5F-D6F0-0039C621428F}"/>
              </a:ext>
            </a:extLst>
          </p:cNvPr>
          <p:cNvSpPr/>
          <p:nvPr userDrawn="1"/>
        </p:nvSpPr>
        <p:spPr>
          <a:xfrm rot="16200000">
            <a:off x="10680485" y="2110925"/>
            <a:ext cx="1379537" cy="1330325"/>
          </a:xfrm>
          <a:prstGeom prst="pie">
            <a:avLst>
              <a:gd name="adj1" fmla="val 16210634"/>
              <a:gd name="adj2" fmla="val 11496"/>
            </a:avLst>
          </a:prstGeom>
          <a:noFill/>
          <a:ln w="15875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l-PL" dirty="0">
                <a:solidFill>
                  <a:schemeClr val="tx1"/>
                </a:solidFill>
                <a:latin typeface="Roboto" panose="02000000000000000000" pitchFamily="2" charset="0"/>
              </a:rPr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311679777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Full Screen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rostokąt 18">
            <a:extLst>
              <a:ext uri="{FF2B5EF4-FFF2-40B4-BE49-F238E27FC236}">
                <a16:creationId xmlns:a16="http://schemas.microsoft.com/office/drawing/2014/main" id="{0E3EF4E5-F72D-524E-92E5-47B00873C6C5}"/>
              </a:ext>
            </a:extLst>
          </p:cNvPr>
          <p:cNvSpPr/>
          <p:nvPr userDrawn="1"/>
        </p:nvSpPr>
        <p:spPr>
          <a:xfrm>
            <a:off x="0" y="0"/>
            <a:ext cx="12192000" cy="6879624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17" name="Tytuł 1">
            <a:extLst>
              <a:ext uri="{FF2B5EF4-FFF2-40B4-BE49-F238E27FC236}">
                <a16:creationId xmlns:a16="http://schemas.microsoft.com/office/drawing/2014/main" id="{0E609735-3139-2044-ADCB-D3AC4B5EA7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8064499" cy="1124980"/>
          </a:xfrm>
        </p:spPr>
        <p:txBody>
          <a:bodyPr lIns="0"/>
          <a:lstStyle>
            <a:lvl1pPr>
              <a:defRPr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8" name="Łącznik prosty 17">
            <a:extLst>
              <a:ext uri="{FF2B5EF4-FFF2-40B4-BE49-F238E27FC236}">
                <a16:creationId xmlns:a16="http://schemas.microsoft.com/office/drawing/2014/main" id="{6B26019A-5626-194F-B9B0-8391DD5CBD7D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Grafika 19">
            <a:extLst>
              <a:ext uri="{FF2B5EF4-FFF2-40B4-BE49-F238E27FC236}">
                <a16:creationId xmlns:a16="http://schemas.microsoft.com/office/drawing/2014/main" id="{53EBDB73-D31D-E848-8A73-3D78C73093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75857" y="6464765"/>
            <a:ext cx="946285" cy="144000"/>
          </a:xfrm>
          <a:prstGeom prst="rect">
            <a:avLst/>
          </a:prstGeom>
        </p:spPr>
      </p:pic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71515B6A-A5FD-664C-9F55-FF3E147BB7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1039" y="1484784"/>
            <a:ext cx="8064499" cy="4608512"/>
          </a:xfrm>
        </p:spPr>
        <p:txBody>
          <a:bodyPr vert="horz" lIns="0" tIns="45720" rIns="0" bIns="45720" rtlCol="0">
            <a:normAutofit/>
          </a:bodyPr>
          <a:lstStyle>
            <a:lvl1pPr>
              <a:defRPr lang="pl-PL" dirty="0">
                <a:solidFill>
                  <a:schemeClr val="bg2"/>
                </a:solidFill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71228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ver Photo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1038" y="1355735"/>
            <a:ext cx="5991225" cy="2129907"/>
          </a:xfrm>
        </p:spPr>
        <p:txBody>
          <a:bodyPr lIns="0" anchor="b">
            <a:normAutofit/>
          </a:bodyPr>
          <a:lstStyle>
            <a:lvl1pPr algn="l">
              <a:defRPr sz="3600" spc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/>
              <a:t>Insert the </a:t>
            </a:r>
            <a:r>
              <a:rPr lang="pl-PL" dirty="0" err="1"/>
              <a:t>title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of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presentation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1037" y="3641896"/>
            <a:ext cx="5991226" cy="15782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dirty="0"/>
              <a:t>Insert a </a:t>
            </a:r>
            <a:r>
              <a:rPr lang="pl-PL" dirty="0" err="1"/>
              <a:t>subtitle</a:t>
            </a:r>
            <a:r>
              <a:rPr lang="pl-PL" dirty="0"/>
              <a:t> of the </a:t>
            </a:r>
            <a:r>
              <a:rPr lang="pl-PL" dirty="0" err="1"/>
              <a:t>presentation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138611" y="6353633"/>
            <a:ext cx="2533651" cy="365125"/>
          </a:xfrm>
        </p:spPr>
        <p:txBody>
          <a:bodyPr lIns="0"/>
          <a:lstStyle>
            <a:lvl1pPr algn="just">
              <a:defRPr>
                <a:solidFill>
                  <a:schemeClr val="bg1">
                    <a:alpha val="3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57300" y="6356350"/>
            <a:ext cx="2649538" cy="365125"/>
          </a:xfrm>
        </p:spPr>
        <p:txBody>
          <a:bodyPr lIns="0"/>
          <a:lstStyle>
            <a:lvl1pPr algn="l">
              <a:defRPr>
                <a:solidFill>
                  <a:schemeClr val="bg2">
                    <a:alpha val="3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038" y="6353634"/>
            <a:ext cx="460376" cy="365125"/>
          </a:xfrm>
        </p:spPr>
        <p:txBody>
          <a:bodyPr lIns="0" rIns="90000"/>
          <a:lstStyle>
            <a:lvl1pPr algn="l">
              <a:defRPr>
                <a:solidFill>
                  <a:schemeClr val="bg1">
                    <a:alpha val="3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4" name="Symbol zastępczy tekstu 18">
            <a:extLst>
              <a:ext uri="{FF2B5EF4-FFF2-40B4-BE49-F238E27FC236}">
                <a16:creationId xmlns:a16="http://schemas.microsoft.com/office/drawing/2014/main" id="{2E7D5895-CD27-4A5D-B849-AC0FCE63458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1037" y="5733020"/>
            <a:ext cx="5991226" cy="461665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>
              <a:buNone/>
              <a:defRPr lang="pl-PL" sz="18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5" name="Symbol zastępczy tekstu 18">
            <a:extLst>
              <a:ext uri="{FF2B5EF4-FFF2-40B4-BE49-F238E27FC236}">
                <a16:creationId xmlns:a16="http://schemas.microsoft.com/office/drawing/2014/main" id="{9479F2F5-C3D7-448F-8114-CF34A101B3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8213" y="5271355"/>
            <a:ext cx="5994049" cy="461665"/>
          </a:xfrm>
        </p:spPr>
        <p:txBody>
          <a:bodyPr lIns="0">
            <a:normAutofit/>
          </a:bodyPr>
          <a:lstStyle>
            <a:lvl1pPr marL="0" indent="0">
              <a:buNone/>
              <a:defRPr lang="pl-PL" sz="1800" b="1" kern="1200" dirty="0" smtClean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pic>
        <p:nvPicPr>
          <p:cNvPr id="7" name="Obraz 8">
            <a:extLst>
              <a:ext uri="{FF2B5EF4-FFF2-40B4-BE49-F238E27FC236}">
                <a16:creationId xmlns:a16="http://schemas.microsoft.com/office/drawing/2014/main" id="{0BCCD927-297A-BF14-19BB-A520AC7895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63" y="765175"/>
            <a:ext cx="1524000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Owal 7">
            <a:extLst>
              <a:ext uri="{FF2B5EF4-FFF2-40B4-BE49-F238E27FC236}">
                <a16:creationId xmlns:a16="http://schemas.microsoft.com/office/drawing/2014/main" id="{35EBFB77-2BDD-7A6C-C48B-56B6D83BF890}"/>
              </a:ext>
            </a:extLst>
          </p:cNvPr>
          <p:cNvSpPr/>
          <p:nvPr userDrawn="1"/>
        </p:nvSpPr>
        <p:spPr>
          <a:xfrm>
            <a:off x="11422977" y="3145661"/>
            <a:ext cx="144016" cy="14088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pl-PL" dirty="0"/>
              <a:t> </a:t>
            </a:r>
          </a:p>
        </p:txBody>
      </p:sp>
      <p:sp>
        <p:nvSpPr>
          <p:cNvPr id="9" name="Łuk blokowy 8">
            <a:extLst>
              <a:ext uri="{FF2B5EF4-FFF2-40B4-BE49-F238E27FC236}">
                <a16:creationId xmlns:a16="http://schemas.microsoft.com/office/drawing/2014/main" id="{C5DAEC5D-6C6F-0648-CC50-BC6211AEB6B3}"/>
              </a:ext>
            </a:extLst>
          </p:cNvPr>
          <p:cNvSpPr/>
          <p:nvPr userDrawn="1"/>
        </p:nvSpPr>
        <p:spPr>
          <a:xfrm>
            <a:off x="7008813" y="838200"/>
            <a:ext cx="5065712" cy="5065713"/>
          </a:xfrm>
          <a:prstGeom prst="blockArc">
            <a:avLst>
              <a:gd name="adj1" fmla="val 10790409"/>
              <a:gd name="adj2" fmla="val 16201009"/>
              <a:gd name="adj3" fmla="val 21612"/>
            </a:avLst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 dirty="0">
              <a:solidFill>
                <a:schemeClr val="tx1"/>
              </a:solidFill>
              <a:latin typeface="Roboto" panose="02000000000000000000" pitchFamily="2" charset="0"/>
            </a:endParaRPr>
          </a:p>
        </p:txBody>
      </p:sp>
      <p:sp>
        <p:nvSpPr>
          <p:cNvPr id="10" name="Owal 9">
            <a:extLst>
              <a:ext uri="{FF2B5EF4-FFF2-40B4-BE49-F238E27FC236}">
                <a16:creationId xmlns:a16="http://schemas.microsoft.com/office/drawing/2014/main" id="{63F00A43-63A5-F8C3-A5B2-CF4F22EE06AC}"/>
              </a:ext>
            </a:extLst>
          </p:cNvPr>
          <p:cNvSpPr/>
          <p:nvPr userDrawn="1"/>
        </p:nvSpPr>
        <p:spPr>
          <a:xfrm>
            <a:off x="10223946" y="1355735"/>
            <a:ext cx="236089" cy="236089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/>
          </a:p>
        </p:txBody>
      </p:sp>
      <p:sp>
        <p:nvSpPr>
          <p:cNvPr id="11" name="Symbol zastępczy obrazu 7">
            <a:extLst>
              <a:ext uri="{FF2B5EF4-FFF2-40B4-BE49-F238E27FC236}">
                <a16:creationId xmlns:a16="http://schemas.microsoft.com/office/drawing/2014/main" id="{1CE9A6E6-140D-F901-F0FA-2C0C75205FF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382574" y="2174951"/>
            <a:ext cx="2534238" cy="253423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15875">
            <a:solidFill>
              <a:schemeClr val="bg1"/>
            </a:solidFill>
          </a:ln>
        </p:spPr>
        <p:txBody>
          <a:bodyPr rtlCol="0" anchor="ctr">
            <a:normAutofit/>
          </a:bodyPr>
          <a:lstStyle>
            <a:lvl1pPr marL="0" marR="0" indent="0" algn="ctr" fontAlgn="auto">
              <a:buClrTx/>
              <a:buNone/>
              <a:tabLst/>
              <a:defRPr sz="18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noProof="0"/>
              <a:t>Kliknij ikonę, aby dodać obraz</a:t>
            </a:r>
            <a:endParaRPr lang="pl-PL" noProof="0" dirty="0"/>
          </a:p>
        </p:txBody>
      </p:sp>
      <p:sp>
        <p:nvSpPr>
          <p:cNvPr id="22" name="Owal 21">
            <a:extLst>
              <a:ext uri="{FF2B5EF4-FFF2-40B4-BE49-F238E27FC236}">
                <a16:creationId xmlns:a16="http://schemas.microsoft.com/office/drawing/2014/main" id="{52419806-E9B5-ABCA-ADB4-F79F0F1E4CE8}"/>
              </a:ext>
            </a:extLst>
          </p:cNvPr>
          <p:cNvSpPr/>
          <p:nvPr userDrawn="1"/>
        </p:nvSpPr>
        <p:spPr>
          <a:xfrm>
            <a:off x="11388305" y="3749049"/>
            <a:ext cx="69344" cy="678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 dirty="0"/>
          </a:p>
        </p:txBody>
      </p:sp>
      <p:sp>
        <p:nvSpPr>
          <p:cNvPr id="13" name="Łuk blokowy 12">
            <a:extLst>
              <a:ext uri="{FF2B5EF4-FFF2-40B4-BE49-F238E27FC236}">
                <a16:creationId xmlns:a16="http://schemas.microsoft.com/office/drawing/2014/main" id="{D837DFA6-4ABC-A815-8A5E-310616A33A3E}"/>
              </a:ext>
            </a:extLst>
          </p:cNvPr>
          <p:cNvSpPr/>
          <p:nvPr userDrawn="1"/>
        </p:nvSpPr>
        <p:spPr>
          <a:xfrm rot="12264887">
            <a:off x="7351138" y="1122300"/>
            <a:ext cx="4578973" cy="4578974"/>
          </a:xfrm>
          <a:prstGeom prst="blockArc">
            <a:avLst>
              <a:gd name="adj1" fmla="val 10790409"/>
              <a:gd name="adj2" fmla="val 16201009"/>
              <a:gd name="adj3" fmla="val 21612"/>
            </a:avLst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 dirty="0">
              <a:solidFill>
                <a:schemeClr val="tx1"/>
              </a:solidFill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171779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[1]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ymbol zastępczy tekstu 18">
            <a:extLst>
              <a:ext uri="{FF2B5EF4-FFF2-40B4-BE49-F238E27FC236}">
                <a16:creationId xmlns:a16="http://schemas.microsoft.com/office/drawing/2014/main" id="{0E092D40-D393-3D42-B71B-2215BA14E47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63750" y="4235407"/>
            <a:ext cx="8064285" cy="1612814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ctr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8" name="Prostokąt 17">
            <a:extLst>
              <a:ext uri="{FF2B5EF4-FFF2-40B4-BE49-F238E27FC236}">
                <a16:creationId xmlns:a16="http://schemas.microsoft.com/office/drawing/2014/main" id="{6E041CC6-0B79-7B44-94F8-76A2908BFDB9}"/>
              </a:ext>
            </a:extLst>
          </p:cNvPr>
          <p:cNvSpPr/>
          <p:nvPr userDrawn="1"/>
        </p:nvSpPr>
        <p:spPr>
          <a:xfrm>
            <a:off x="0" y="0"/>
            <a:ext cx="12192000" cy="239219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3" name="Symbol zastępczy obrazu 7">
            <a:extLst>
              <a:ext uri="{FF2B5EF4-FFF2-40B4-BE49-F238E27FC236}">
                <a16:creationId xmlns:a16="http://schemas.microsoft.com/office/drawing/2014/main" id="{D4396C5E-9BB5-420D-9DE7-C2E3D9DD56D4}"/>
              </a:ext>
            </a:extLst>
          </p:cNvPr>
          <p:cNvSpPr>
            <a:spLocks noGrp="1"/>
          </p:cNvSpPr>
          <p:nvPr userDrawn="1">
            <p:ph type="pic" sz="quarter" idx="18" hasCustomPrompt="1"/>
          </p:nvPr>
        </p:nvSpPr>
        <p:spPr>
          <a:xfrm>
            <a:off x="5052795" y="1007388"/>
            <a:ext cx="2086411" cy="208641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1750">
            <a:noFill/>
          </a:ln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icon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5" name="Symbol zastępczy tekstu 2">
            <a:extLst>
              <a:ext uri="{FF2B5EF4-FFF2-40B4-BE49-F238E27FC236}">
                <a16:creationId xmlns:a16="http://schemas.microsoft.com/office/drawing/2014/main" id="{F42EBC0B-6566-0449-882A-4FE01D0CC8E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63750" y="3339716"/>
            <a:ext cx="8064500" cy="89217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grpSp>
        <p:nvGrpSpPr>
          <p:cNvPr id="21" name="Grupa 20">
            <a:extLst>
              <a:ext uri="{FF2B5EF4-FFF2-40B4-BE49-F238E27FC236}">
                <a16:creationId xmlns:a16="http://schemas.microsoft.com/office/drawing/2014/main" id="{9ED52645-1D53-644F-AE3B-650EE34879D0}"/>
              </a:ext>
            </a:extLst>
          </p:cNvPr>
          <p:cNvGrpSpPr/>
          <p:nvPr userDrawn="1"/>
        </p:nvGrpSpPr>
        <p:grpSpPr>
          <a:xfrm>
            <a:off x="10192395" y="692696"/>
            <a:ext cx="1999604" cy="1699496"/>
            <a:chOff x="9572138" y="165530"/>
            <a:chExt cx="2619861" cy="2226662"/>
          </a:xfrm>
        </p:grpSpPr>
        <p:sp>
          <p:nvSpPr>
            <p:cNvPr id="22" name="Owal 21">
              <a:extLst>
                <a:ext uri="{FF2B5EF4-FFF2-40B4-BE49-F238E27FC236}">
                  <a16:creationId xmlns:a16="http://schemas.microsoft.com/office/drawing/2014/main" id="{5F600987-67FC-BF45-8776-0E0290E6EEB1}"/>
                </a:ext>
              </a:extLst>
            </p:cNvPr>
            <p:cNvSpPr/>
            <p:nvPr userDrawn="1"/>
          </p:nvSpPr>
          <p:spPr>
            <a:xfrm>
              <a:off x="9720993" y="942841"/>
              <a:ext cx="129093" cy="12909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3" name="Dowolny kształt 22">
              <a:extLst>
                <a:ext uri="{FF2B5EF4-FFF2-40B4-BE49-F238E27FC236}">
                  <a16:creationId xmlns:a16="http://schemas.microsoft.com/office/drawing/2014/main" id="{A10EE14C-3DCE-3247-9CFA-344F34F6F6E2}"/>
                </a:ext>
              </a:extLst>
            </p:cNvPr>
            <p:cNvSpPr/>
            <p:nvPr userDrawn="1"/>
          </p:nvSpPr>
          <p:spPr>
            <a:xfrm>
              <a:off x="9572138" y="888762"/>
              <a:ext cx="2619861" cy="1503429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25" name="Dowolny kształt 24">
              <a:extLst>
                <a:ext uri="{FF2B5EF4-FFF2-40B4-BE49-F238E27FC236}">
                  <a16:creationId xmlns:a16="http://schemas.microsoft.com/office/drawing/2014/main" id="{1DD39D08-02B6-9641-AB4F-E160D7E7EE8F}"/>
                </a:ext>
              </a:extLst>
            </p:cNvPr>
            <p:cNvSpPr/>
            <p:nvPr userDrawn="1"/>
          </p:nvSpPr>
          <p:spPr>
            <a:xfrm>
              <a:off x="10128035" y="165530"/>
              <a:ext cx="2063964" cy="2226662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</p:grpSp>
    </p:spTree>
    <p:extLst>
      <p:ext uri="{BB962C8B-B14F-4D97-AF65-F5344CB8AC3E}">
        <p14:creationId xmlns:p14="http://schemas.microsoft.com/office/powerpoint/2010/main" val="12460333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[2]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rostokąt 17">
            <a:extLst>
              <a:ext uri="{FF2B5EF4-FFF2-40B4-BE49-F238E27FC236}">
                <a16:creationId xmlns:a16="http://schemas.microsoft.com/office/drawing/2014/main" id="{6E041CC6-0B79-7B44-94F8-76A2908BFDB9}"/>
              </a:ext>
            </a:extLst>
          </p:cNvPr>
          <p:cNvSpPr/>
          <p:nvPr userDrawn="1"/>
        </p:nvSpPr>
        <p:spPr>
          <a:xfrm>
            <a:off x="0" y="0"/>
            <a:ext cx="12192000" cy="239219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29" name="Symbol zastępczy tekstu 18">
            <a:extLst>
              <a:ext uri="{FF2B5EF4-FFF2-40B4-BE49-F238E27FC236}">
                <a16:creationId xmlns:a16="http://schemas.microsoft.com/office/drawing/2014/main" id="{8EEF1079-BCEB-AA4E-83FF-A1A65A04D89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377022" y="4235407"/>
            <a:ext cx="3917950" cy="1612814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ctr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30" name="Symbol zastępczy obrazu 7">
            <a:extLst>
              <a:ext uri="{FF2B5EF4-FFF2-40B4-BE49-F238E27FC236}">
                <a16:creationId xmlns:a16="http://schemas.microsoft.com/office/drawing/2014/main" id="{D2817E37-7031-5B4C-A0B9-14FB72B8E6A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2292792" y="1007388"/>
            <a:ext cx="2086411" cy="208641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1750">
            <a:noFill/>
          </a:ln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90000"/>
              <a:buFont typeface="Wingdings" pitchFamily="2" charset="2"/>
              <a:buNone/>
              <a:tabLst/>
              <a:defRPr sz="24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marR="0" lvl="0" indent="0" algn="ctr" fontAlgn="auto">
              <a:buClrTx/>
              <a:buNone/>
              <a:tabLst/>
            </a:pPr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icon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31" name="Symbol zastępczy tekstu 18">
            <a:extLst>
              <a:ext uri="{FF2B5EF4-FFF2-40B4-BE49-F238E27FC236}">
                <a16:creationId xmlns:a16="http://schemas.microsoft.com/office/drawing/2014/main" id="{0C0A0286-7F0E-B44C-9C48-C3001357D93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02449" y="4235407"/>
            <a:ext cx="3917950" cy="1612814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ctr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32" name="Symbol zastępczy obrazu 7">
            <a:extLst>
              <a:ext uri="{FF2B5EF4-FFF2-40B4-BE49-F238E27FC236}">
                <a16:creationId xmlns:a16="http://schemas.microsoft.com/office/drawing/2014/main" id="{14E52483-C0E1-5F45-BC4C-6D22AEB8865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818219" y="1007388"/>
            <a:ext cx="2086411" cy="208641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1750">
            <a:noFill/>
          </a:ln>
        </p:spPr>
        <p:txBody>
          <a:bodyPr anchor="ctr">
            <a:normAutofit/>
          </a:bodyPr>
          <a:lstStyle>
            <a:lvl1pPr marL="0" marR="0" indent="0" algn="ctr" fontAlgn="auto">
              <a:buClrTx/>
              <a:buNone/>
              <a:tabLst/>
              <a:defRPr sz="24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marR="0" lvl="0" indent="0" algn="ctr" fontAlgn="auto">
              <a:buClrTx/>
              <a:buNone/>
              <a:tabLst/>
            </a:pPr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icon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33" name="Symbol zastępczy tekstu 2">
            <a:extLst>
              <a:ext uri="{FF2B5EF4-FFF2-40B4-BE49-F238E27FC236}">
                <a16:creationId xmlns:a16="http://schemas.microsoft.com/office/drawing/2014/main" id="{EB5E0AB9-946C-EA49-AC73-89C9F62156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376862" y="3339716"/>
            <a:ext cx="3912688" cy="89217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4" name="Symbol zastępczy tekstu 2">
            <a:extLst>
              <a:ext uri="{FF2B5EF4-FFF2-40B4-BE49-F238E27FC236}">
                <a16:creationId xmlns:a16="http://schemas.microsoft.com/office/drawing/2014/main" id="{54E5D6E0-ACCC-4F47-9D6E-3FC08FF315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02450" y="3339716"/>
            <a:ext cx="3916363" cy="89217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grpSp>
        <p:nvGrpSpPr>
          <p:cNvPr id="2" name="Grupa 1">
            <a:extLst>
              <a:ext uri="{FF2B5EF4-FFF2-40B4-BE49-F238E27FC236}">
                <a16:creationId xmlns:a16="http://schemas.microsoft.com/office/drawing/2014/main" id="{5942A205-07B5-334D-8F39-33CFB04F88FF}"/>
              </a:ext>
            </a:extLst>
          </p:cNvPr>
          <p:cNvGrpSpPr/>
          <p:nvPr userDrawn="1"/>
        </p:nvGrpSpPr>
        <p:grpSpPr>
          <a:xfrm>
            <a:off x="10192395" y="692696"/>
            <a:ext cx="1999604" cy="1699496"/>
            <a:chOff x="9572138" y="165530"/>
            <a:chExt cx="2619861" cy="2226662"/>
          </a:xfrm>
        </p:grpSpPr>
        <p:sp>
          <p:nvSpPr>
            <p:cNvPr id="17" name="Owal 16">
              <a:extLst>
                <a:ext uri="{FF2B5EF4-FFF2-40B4-BE49-F238E27FC236}">
                  <a16:creationId xmlns:a16="http://schemas.microsoft.com/office/drawing/2014/main" id="{ABBE9A96-2293-5743-8080-CFD6D4DB0293}"/>
                </a:ext>
              </a:extLst>
            </p:cNvPr>
            <p:cNvSpPr/>
            <p:nvPr userDrawn="1"/>
          </p:nvSpPr>
          <p:spPr>
            <a:xfrm>
              <a:off x="9720993" y="942841"/>
              <a:ext cx="129093" cy="12909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9" name="Dowolny kształt 18">
              <a:extLst>
                <a:ext uri="{FF2B5EF4-FFF2-40B4-BE49-F238E27FC236}">
                  <a16:creationId xmlns:a16="http://schemas.microsoft.com/office/drawing/2014/main" id="{189A10C1-A5C6-5945-9CE1-94CB468B2316}"/>
                </a:ext>
              </a:extLst>
            </p:cNvPr>
            <p:cNvSpPr/>
            <p:nvPr userDrawn="1"/>
          </p:nvSpPr>
          <p:spPr>
            <a:xfrm>
              <a:off x="9572138" y="888762"/>
              <a:ext cx="2619861" cy="1503429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20" name="Dowolny kształt 19">
              <a:extLst>
                <a:ext uri="{FF2B5EF4-FFF2-40B4-BE49-F238E27FC236}">
                  <a16:creationId xmlns:a16="http://schemas.microsoft.com/office/drawing/2014/main" id="{E2BFDD0B-37FE-8543-9F08-E233D04C82AB}"/>
                </a:ext>
              </a:extLst>
            </p:cNvPr>
            <p:cNvSpPr/>
            <p:nvPr userDrawn="1"/>
          </p:nvSpPr>
          <p:spPr>
            <a:xfrm>
              <a:off x="10128035" y="165530"/>
              <a:ext cx="2063964" cy="2226662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</p:grpSp>
    </p:spTree>
    <p:extLst>
      <p:ext uri="{BB962C8B-B14F-4D97-AF65-F5344CB8AC3E}">
        <p14:creationId xmlns:p14="http://schemas.microsoft.com/office/powerpoint/2010/main" val="313112758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[3]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rostokąt 17">
            <a:extLst>
              <a:ext uri="{FF2B5EF4-FFF2-40B4-BE49-F238E27FC236}">
                <a16:creationId xmlns:a16="http://schemas.microsoft.com/office/drawing/2014/main" id="{6E041CC6-0B79-7B44-94F8-76A2908BFDB9}"/>
              </a:ext>
            </a:extLst>
          </p:cNvPr>
          <p:cNvSpPr/>
          <p:nvPr userDrawn="1"/>
        </p:nvSpPr>
        <p:spPr>
          <a:xfrm>
            <a:off x="0" y="0"/>
            <a:ext cx="12192000" cy="239219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grpSp>
        <p:nvGrpSpPr>
          <p:cNvPr id="20" name="Grupa 19">
            <a:extLst>
              <a:ext uri="{FF2B5EF4-FFF2-40B4-BE49-F238E27FC236}">
                <a16:creationId xmlns:a16="http://schemas.microsoft.com/office/drawing/2014/main" id="{3C9D0AE3-35C2-3C46-9DC1-67B1044EC4B6}"/>
              </a:ext>
            </a:extLst>
          </p:cNvPr>
          <p:cNvGrpSpPr/>
          <p:nvPr userDrawn="1"/>
        </p:nvGrpSpPr>
        <p:grpSpPr>
          <a:xfrm rot="16200000">
            <a:off x="10342450" y="154124"/>
            <a:ext cx="1999604" cy="1699496"/>
            <a:chOff x="9572138" y="165530"/>
            <a:chExt cx="2619861" cy="2226662"/>
          </a:xfrm>
        </p:grpSpPr>
        <p:sp>
          <p:nvSpPr>
            <p:cNvPr id="21" name="Owal 20">
              <a:extLst>
                <a:ext uri="{FF2B5EF4-FFF2-40B4-BE49-F238E27FC236}">
                  <a16:creationId xmlns:a16="http://schemas.microsoft.com/office/drawing/2014/main" id="{C88B62CC-EB06-2C48-8918-9D5606383D2A}"/>
                </a:ext>
              </a:extLst>
            </p:cNvPr>
            <p:cNvSpPr/>
            <p:nvPr userDrawn="1"/>
          </p:nvSpPr>
          <p:spPr>
            <a:xfrm>
              <a:off x="9720993" y="942841"/>
              <a:ext cx="129093" cy="12909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2" name="Dowolny kształt 21">
              <a:extLst>
                <a:ext uri="{FF2B5EF4-FFF2-40B4-BE49-F238E27FC236}">
                  <a16:creationId xmlns:a16="http://schemas.microsoft.com/office/drawing/2014/main" id="{C643A26B-BEAF-1140-A748-6F9FF3A26D1E}"/>
                </a:ext>
              </a:extLst>
            </p:cNvPr>
            <p:cNvSpPr/>
            <p:nvPr userDrawn="1"/>
          </p:nvSpPr>
          <p:spPr>
            <a:xfrm>
              <a:off x="9572138" y="888762"/>
              <a:ext cx="2619861" cy="1503429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27" name="Dowolny kształt 26">
              <a:extLst>
                <a:ext uri="{FF2B5EF4-FFF2-40B4-BE49-F238E27FC236}">
                  <a16:creationId xmlns:a16="http://schemas.microsoft.com/office/drawing/2014/main" id="{B9B981F5-6E2B-E544-AB55-92D0273FEDF2}"/>
                </a:ext>
              </a:extLst>
            </p:cNvPr>
            <p:cNvSpPr/>
            <p:nvPr userDrawn="1"/>
          </p:nvSpPr>
          <p:spPr>
            <a:xfrm>
              <a:off x="10128035" y="165530"/>
              <a:ext cx="2063964" cy="2226662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</p:grpSp>
      <p:sp>
        <p:nvSpPr>
          <p:cNvPr id="14" name="Symbol zastępczy tekstu 18">
            <a:extLst>
              <a:ext uri="{FF2B5EF4-FFF2-40B4-BE49-F238E27FC236}">
                <a16:creationId xmlns:a16="http://schemas.microsoft.com/office/drawing/2014/main" id="{56D12ADF-18C8-AF4E-BEF7-6C5BEFF095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4730" y="4235407"/>
            <a:ext cx="3221966" cy="1612814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ctr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6" name="Symbol zastępczy obrazu 7">
            <a:extLst>
              <a:ext uri="{FF2B5EF4-FFF2-40B4-BE49-F238E27FC236}">
                <a16:creationId xmlns:a16="http://schemas.microsoft.com/office/drawing/2014/main" id="{C7E4EFE6-7B8F-EA42-A596-8A6D92B95BE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44164" y="1007388"/>
            <a:ext cx="2086411" cy="208641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1750">
            <a:noFill/>
          </a:ln>
        </p:spPr>
        <p:txBody>
          <a:bodyPr vert="horz" lIns="0" tIns="45720" rIns="0" bIns="45720" rtlCol="0" anchor="ctr">
            <a:normAutofit/>
          </a:bodyPr>
          <a:lstStyle>
            <a:lvl1pPr>
              <a:defRPr lang="pl-PL" dirty="0">
                <a:solidFill>
                  <a:schemeClr val="accent2"/>
                </a:solidFill>
              </a:defRPr>
            </a:lvl1pPr>
          </a:lstStyle>
          <a:p>
            <a:pPr marL="0" marR="0" lvl="0" indent="0" algn="ctr" fontAlgn="auto">
              <a:buClrTx/>
              <a:buNone/>
              <a:tabLst/>
            </a:pPr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icon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7" name="Symbol zastępczy tekstu 18">
            <a:extLst>
              <a:ext uri="{FF2B5EF4-FFF2-40B4-BE49-F238E27FC236}">
                <a16:creationId xmlns:a16="http://schemas.microsoft.com/office/drawing/2014/main" id="{AC9280D8-6656-6248-A5DD-E03A23E8095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88855" y="4235407"/>
            <a:ext cx="3221966" cy="1612814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ctr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23" name="Symbol zastępczy obrazu 7">
            <a:extLst>
              <a:ext uri="{FF2B5EF4-FFF2-40B4-BE49-F238E27FC236}">
                <a16:creationId xmlns:a16="http://schemas.microsoft.com/office/drawing/2014/main" id="{36080D10-C6DE-8B4E-B67F-0C4956534CE1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8848289" y="1007388"/>
            <a:ext cx="2086411" cy="208641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1750">
            <a:noFill/>
          </a:ln>
        </p:spPr>
        <p:txBody>
          <a:bodyPr vert="horz" lIns="0" tIns="45720" rIns="0" bIns="45720" rtlCol="0" anchor="ctr">
            <a:normAutofit/>
          </a:bodyPr>
          <a:lstStyle>
            <a:lvl1pPr>
              <a:defRPr lang="pl-PL" dirty="0">
                <a:solidFill>
                  <a:schemeClr val="accent2"/>
                </a:solidFill>
              </a:defRPr>
            </a:lvl1pPr>
          </a:lstStyle>
          <a:p>
            <a:pPr marL="0" marR="0" lvl="0" indent="0" algn="ctr" fontAlgn="auto">
              <a:buClrTx/>
              <a:buNone/>
              <a:tabLst/>
            </a:pPr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icon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25" name="Symbol zastępczy tekstu 18">
            <a:extLst>
              <a:ext uri="{FF2B5EF4-FFF2-40B4-BE49-F238E27FC236}">
                <a16:creationId xmlns:a16="http://schemas.microsoft.com/office/drawing/2014/main" id="{881E8792-81CE-F94F-8BEE-1854EB72A44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493360" y="4235407"/>
            <a:ext cx="3221966" cy="1612814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ctr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26" name="Symbol zastępczy obrazu 7">
            <a:extLst>
              <a:ext uri="{FF2B5EF4-FFF2-40B4-BE49-F238E27FC236}">
                <a16:creationId xmlns:a16="http://schemas.microsoft.com/office/drawing/2014/main" id="{45FB8F0B-6B1F-C343-8CCC-C156E2DBCDF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5052794" y="1007388"/>
            <a:ext cx="2086411" cy="208641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1750">
            <a:noFill/>
          </a:ln>
        </p:spPr>
        <p:txBody>
          <a:bodyPr vert="horz" lIns="0" tIns="45720" rIns="0" bIns="45720" rtlCol="0" anchor="ctr">
            <a:normAutofit/>
          </a:bodyPr>
          <a:lstStyle>
            <a:lvl1pPr>
              <a:defRPr lang="pl-PL" dirty="0">
                <a:solidFill>
                  <a:schemeClr val="accent2"/>
                </a:solidFill>
              </a:defRPr>
            </a:lvl1pPr>
          </a:lstStyle>
          <a:p>
            <a:pPr marL="0" marR="0" lvl="0" indent="0" algn="ctr" fontAlgn="auto">
              <a:buClrTx/>
              <a:buNone/>
              <a:tabLst/>
            </a:pPr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icon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29" name="Symbol zastępczy tekstu 2">
            <a:extLst>
              <a:ext uri="{FF2B5EF4-FFF2-40B4-BE49-F238E27FC236}">
                <a16:creationId xmlns:a16="http://schemas.microsoft.com/office/drawing/2014/main" id="{D6329CE0-01F7-BE4D-9E53-FDBCA2D1FB5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86300" y="3339716"/>
            <a:ext cx="3233531" cy="89217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0" name="Symbol zastępczy tekstu 2">
            <a:extLst>
              <a:ext uri="{FF2B5EF4-FFF2-40B4-BE49-F238E27FC236}">
                <a16:creationId xmlns:a16="http://schemas.microsoft.com/office/drawing/2014/main" id="{FF614BC6-5140-8848-80C0-EF5FAC4BA30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79235" y="3339716"/>
            <a:ext cx="3233531" cy="89217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1" name="Symbol zastępczy tekstu 2">
            <a:extLst>
              <a:ext uri="{FF2B5EF4-FFF2-40B4-BE49-F238E27FC236}">
                <a16:creationId xmlns:a16="http://schemas.microsoft.com/office/drawing/2014/main" id="{9D463FF2-2C47-0C41-AAE8-FB0328B8263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88882" y="3339716"/>
            <a:ext cx="3233531" cy="89217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5132728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[4]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rostokąt 17">
            <a:extLst>
              <a:ext uri="{FF2B5EF4-FFF2-40B4-BE49-F238E27FC236}">
                <a16:creationId xmlns:a16="http://schemas.microsoft.com/office/drawing/2014/main" id="{6E041CC6-0B79-7B44-94F8-76A2908BFDB9}"/>
              </a:ext>
            </a:extLst>
          </p:cNvPr>
          <p:cNvSpPr/>
          <p:nvPr userDrawn="1"/>
        </p:nvSpPr>
        <p:spPr>
          <a:xfrm>
            <a:off x="0" y="0"/>
            <a:ext cx="12192000" cy="239219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4" name="Symbol zastępczy tekstu 18">
            <a:extLst>
              <a:ext uri="{FF2B5EF4-FFF2-40B4-BE49-F238E27FC236}">
                <a16:creationId xmlns:a16="http://schemas.microsoft.com/office/drawing/2014/main" id="{20FC3B1B-C376-2C4A-9589-B0D60292BF7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4730" y="4235407"/>
            <a:ext cx="2531545" cy="1612814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ctr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6" name="Symbol zastępczy obrazu 7">
            <a:extLst>
              <a:ext uri="{FF2B5EF4-FFF2-40B4-BE49-F238E27FC236}">
                <a16:creationId xmlns:a16="http://schemas.microsoft.com/office/drawing/2014/main" id="{12D214F1-A949-8D46-980F-8F7B64EEE7A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07296" y="1007388"/>
            <a:ext cx="2086411" cy="208641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1750">
            <a:noFill/>
          </a:ln>
        </p:spPr>
        <p:txBody>
          <a:bodyPr vert="horz" lIns="0" tIns="45720" rIns="0" bIns="45720" rtlCol="0" anchor="ctr">
            <a:normAutofit/>
          </a:bodyPr>
          <a:lstStyle>
            <a:lvl1pPr>
              <a:defRPr lang="pl-PL" dirty="0">
                <a:solidFill>
                  <a:schemeClr val="accent2"/>
                </a:solidFill>
              </a:defRPr>
            </a:lvl1pPr>
          </a:lstStyle>
          <a:p>
            <a:pPr marL="0" marR="0" lvl="0" indent="0" algn="ctr" fontAlgn="auto">
              <a:buClrTx/>
              <a:buNone/>
              <a:tabLst/>
            </a:pPr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icon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7" name="Symbol zastępczy tekstu 18">
            <a:extLst>
              <a:ext uri="{FF2B5EF4-FFF2-40B4-BE49-F238E27FC236}">
                <a16:creationId xmlns:a16="http://schemas.microsoft.com/office/drawing/2014/main" id="{0801E402-DBAE-A941-BD45-C1E7B400A3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47516" y="4235407"/>
            <a:ext cx="2531545" cy="1612814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ctr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23" name="Symbol zastępczy obrazu 7">
            <a:extLst>
              <a:ext uri="{FF2B5EF4-FFF2-40B4-BE49-F238E27FC236}">
                <a16:creationId xmlns:a16="http://schemas.microsoft.com/office/drawing/2014/main" id="{D0E6F4A3-DE04-4E4F-A800-E98D1DB8EDB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670082" y="1007388"/>
            <a:ext cx="2086411" cy="208641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1750">
            <a:noFill/>
          </a:ln>
        </p:spPr>
        <p:txBody>
          <a:bodyPr vert="horz" lIns="0" tIns="45720" rIns="0" bIns="45720" rtlCol="0" anchor="ctr">
            <a:normAutofit/>
          </a:bodyPr>
          <a:lstStyle>
            <a:lvl1pPr>
              <a:defRPr lang="pl-PL" dirty="0">
                <a:solidFill>
                  <a:schemeClr val="accent2"/>
                </a:solidFill>
              </a:defRPr>
            </a:lvl1pPr>
          </a:lstStyle>
          <a:p>
            <a:pPr marL="0" marR="0" lvl="0" indent="0" algn="ctr" fontAlgn="auto">
              <a:buClrTx/>
              <a:buNone/>
              <a:tabLst/>
            </a:pPr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icon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25" name="Symbol zastępczy tekstu 18">
            <a:extLst>
              <a:ext uri="{FF2B5EF4-FFF2-40B4-BE49-F238E27FC236}">
                <a16:creationId xmlns:a16="http://schemas.microsoft.com/office/drawing/2014/main" id="{D3B35467-6B6B-734A-8549-0B9564FBBCB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10302" y="4239681"/>
            <a:ext cx="2531545" cy="1612814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ctr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26" name="Symbol zastępczy obrazu 7">
            <a:extLst>
              <a:ext uri="{FF2B5EF4-FFF2-40B4-BE49-F238E27FC236}">
                <a16:creationId xmlns:a16="http://schemas.microsoft.com/office/drawing/2014/main" id="{F1E465D4-DFCB-3649-9EC7-73B3935E9C12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432868" y="1011662"/>
            <a:ext cx="2086411" cy="208641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1750">
            <a:noFill/>
          </a:ln>
        </p:spPr>
        <p:txBody>
          <a:bodyPr vert="horz" lIns="0" tIns="45720" rIns="0" bIns="45720" rtlCol="0" anchor="ctr">
            <a:normAutofit/>
          </a:bodyPr>
          <a:lstStyle>
            <a:lvl1pPr>
              <a:defRPr lang="pl-PL" dirty="0">
                <a:solidFill>
                  <a:schemeClr val="accent2"/>
                </a:solidFill>
              </a:defRPr>
            </a:lvl1pPr>
          </a:lstStyle>
          <a:p>
            <a:pPr marL="0" marR="0" lvl="0" indent="0" algn="ctr" fontAlgn="auto">
              <a:buClrTx/>
              <a:buNone/>
              <a:tabLst/>
            </a:pPr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icon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29" name="Symbol zastępczy tekstu 18">
            <a:extLst>
              <a:ext uri="{FF2B5EF4-FFF2-40B4-BE49-F238E27FC236}">
                <a16:creationId xmlns:a16="http://schemas.microsoft.com/office/drawing/2014/main" id="{15F3E870-8305-7A4C-A73C-69C759E94A6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981943" y="4235407"/>
            <a:ext cx="2531545" cy="1612814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ctr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30" name="Symbol zastępczy obrazu 7">
            <a:extLst>
              <a:ext uri="{FF2B5EF4-FFF2-40B4-BE49-F238E27FC236}">
                <a16:creationId xmlns:a16="http://schemas.microsoft.com/office/drawing/2014/main" id="{1263D1A8-179A-8646-881C-0F5E62D423FF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204509" y="1007388"/>
            <a:ext cx="2086411" cy="208641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1750">
            <a:noFill/>
          </a:ln>
        </p:spPr>
        <p:txBody>
          <a:bodyPr vert="horz" lIns="0" tIns="45720" rIns="0" bIns="45720" rtlCol="0" anchor="ctr">
            <a:normAutofit/>
          </a:bodyPr>
          <a:lstStyle>
            <a:lvl1pPr>
              <a:defRPr lang="pl-PL" dirty="0">
                <a:solidFill>
                  <a:schemeClr val="accent2"/>
                </a:solidFill>
              </a:defRPr>
            </a:lvl1pPr>
          </a:lstStyle>
          <a:p>
            <a:pPr marL="0" marR="0" lvl="0" indent="0" algn="ctr" fontAlgn="auto">
              <a:buClrTx/>
              <a:buNone/>
              <a:tabLst/>
            </a:pPr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icon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31" name="Symbol zastępczy tekstu 2">
            <a:extLst>
              <a:ext uri="{FF2B5EF4-FFF2-40B4-BE49-F238E27FC236}">
                <a16:creationId xmlns:a16="http://schemas.microsoft.com/office/drawing/2014/main" id="{74B7C8B7-5174-7B43-8AD5-972D3DE4CE6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86300" y="3339716"/>
            <a:ext cx="2529975" cy="89217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2" name="Symbol zastępczy tekstu 2">
            <a:extLst>
              <a:ext uri="{FF2B5EF4-FFF2-40B4-BE49-F238E27FC236}">
                <a16:creationId xmlns:a16="http://schemas.microsoft.com/office/drawing/2014/main" id="{C45D1DBC-9C36-C64B-80A4-507D567E5CE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55626" y="3339716"/>
            <a:ext cx="2529975" cy="89217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3" name="Symbol zastępczy tekstu 2">
            <a:extLst>
              <a:ext uri="{FF2B5EF4-FFF2-40B4-BE49-F238E27FC236}">
                <a16:creationId xmlns:a16="http://schemas.microsoft.com/office/drawing/2014/main" id="{1CEC1F19-041C-A946-895D-A67DC29A03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16243" y="3339716"/>
            <a:ext cx="2529975" cy="89217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4" name="Symbol zastępczy tekstu 2">
            <a:extLst>
              <a:ext uri="{FF2B5EF4-FFF2-40B4-BE49-F238E27FC236}">
                <a16:creationId xmlns:a16="http://schemas.microsoft.com/office/drawing/2014/main" id="{1652DC79-575A-B845-B046-186FB69E148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994277" y="3339716"/>
            <a:ext cx="2529975" cy="89217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grpSp>
        <p:nvGrpSpPr>
          <p:cNvPr id="15" name="Grupa 14">
            <a:extLst>
              <a:ext uri="{FF2B5EF4-FFF2-40B4-BE49-F238E27FC236}">
                <a16:creationId xmlns:a16="http://schemas.microsoft.com/office/drawing/2014/main" id="{3702C287-7FCA-7346-9982-99A4FB22505B}"/>
              </a:ext>
            </a:extLst>
          </p:cNvPr>
          <p:cNvGrpSpPr/>
          <p:nvPr userDrawn="1"/>
        </p:nvGrpSpPr>
        <p:grpSpPr>
          <a:xfrm rot="16200000">
            <a:off x="10759145" y="116519"/>
            <a:ext cx="1552722" cy="1319684"/>
            <a:chOff x="9572138" y="165530"/>
            <a:chExt cx="2619861" cy="2226662"/>
          </a:xfrm>
        </p:grpSpPr>
        <p:sp>
          <p:nvSpPr>
            <p:cNvPr id="19" name="Owal 18">
              <a:extLst>
                <a:ext uri="{FF2B5EF4-FFF2-40B4-BE49-F238E27FC236}">
                  <a16:creationId xmlns:a16="http://schemas.microsoft.com/office/drawing/2014/main" id="{4C165C9A-DB4B-7746-8903-B137E63DCB27}"/>
                </a:ext>
              </a:extLst>
            </p:cNvPr>
            <p:cNvSpPr/>
            <p:nvPr userDrawn="1"/>
          </p:nvSpPr>
          <p:spPr>
            <a:xfrm>
              <a:off x="9720993" y="942841"/>
              <a:ext cx="129093" cy="12909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0" name="Dowolny kształt 19">
              <a:extLst>
                <a:ext uri="{FF2B5EF4-FFF2-40B4-BE49-F238E27FC236}">
                  <a16:creationId xmlns:a16="http://schemas.microsoft.com/office/drawing/2014/main" id="{7BCDFA4F-9C25-9E48-A034-5E3D8BA352AA}"/>
                </a:ext>
              </a:extLst>
            </p:cNvPr>
            <p:cNvSpPr/>
            <p:nvPr userDrawn="1"/>
          </p:nvSpPr>
          <p:spPr>
            <a:xfrm>
              <a:off x="9572138" y="888762"/>
              <a:ext cx="2619861" cy="1503429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21" name="Dowolny kształt 20">
              <a:extLst>
                <a:ext uri="{FF2B5EF4-FFF2-40B4-BE49-F238E27FC236}">
                  <a16:creationId xmlns:a16="http://schemas.microsoft.com/office/drawing/2014/main" id="{BBEFFF08-6CC0-7242-A3D6-2A23D86E7E62}"/>
                </a:ext>
              </a:extLst>
            </p:cNvPr>
            <p:cNvSpPr/>
            <p:nvPr userDrawn="1"/>
          </p:nvSpPr>
          <p:spPr>
            <a:xfrm>
              <a:off x="10128035" y="165530"/>
              <a:ext cx="2063964" cy="2226662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</p:grpSp>
    </p:spTree>
    <p:extLst>
      <p:ext uri="{BB962C8B-B14F-4D97-AF65-F5344CB8AC3E}">
        <p14:creationId xmlns:p14="http://schemas.microsoft.com/office/powerpoint/2010/main" val="23278273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peaker [1]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rostokąt 17">
            <a:extLst>
              <a:ext uri="{FF2B5EF4-FFF2-40B4-BE49-F238E27FC236}">
                <a16:creationId xmlns:a16="http://schemas.microsoft.com/office/drawing/2014/main" id="{6E041CC6-0B79-7B44-94F8-76A2908BFDB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grpSp>
        <p:nvGrpSpPr>
          <p:cNvPr id="2" name="Grupa 1">
            <a:extLst>
              <a:ext uri="{FF2B5EF4-FFF2-40B4-BE49-F238E27FC236}">
                <a16:creationId xmlns:a16="http://schemas.microsoft.com/office/drawing/2014/main" id="{6DD83E60-FD91-9444-84E0-2EB18DDDAB82}"/>
              </a:ext>
            </a:extLst>
          </p:cNvPr>
          <p:cNvGrpSpPr/>
          <p:nvPr userDrawn="1"/>
        </p:nvGrpSpPr>
        <p:grpSpPr>
          <a:xfrm>
            <a:off x="4223603" y="178304"/>
            <a:ext cx="3744578" cy="3744578"/>
            <a:chOff x="2755900" y="404664"/>
            <a:chExt cx="5989637" cy="5989637"/>
          </a:xfrm>
        </p:grpSpPr>
        <p:sp>
          <p:nvSpPr>
            <p:cNvPr id="14" name="Owal 13">
              <a:extLst>
                <a:ext uri="{FF2B5EF4-FFF2-40B4-BE49-F238E27FC236}">
                  <a16:creationId xmlns:a16="http://schemas.microsoft.com/office/drawing/2014/main" id="{FA7C7494-8312-FE48-9C82-D680CB136B96}"/>
                </a:ext>
              </a:extLst>
            </p:cNvPr>
            <p:cNvSpPr/>
            <p:nvPr userDrawn="1"/>
          </p:nvSpPr>
          <p:spPr>
            <a:xfrm>
              <a:off x="2755900" y="404664"/>
              <a:ext cx="5989637" cy="5989637"/>
            </a:xfrm>
            <a:prstGeom prst="ellipse">
              <a:avLst/>
            </a:prstGeom>
            <a:gradFill>
              <a:gsLst>
                <a:gs pos="0">
                  <a:srgbClr val="0A85FF">
                    <a:alpha val="14509"/>
                  </a:srgbClr>
                </a:gs>
                <a:gs pos="26000">
                  <a:srgbClr val="0A85FF">
                    <a:alpha val="14509"/>
                  </a:srgbClr>
                </a:gs>
                <a:gs pos="100000">
                  <a:srgbClr val="0A85FF">
                    <a:alpha val="34901"/>
                  </a:srgbClr>
                </a:gs>
              </a:gsLst>
              <a:lin ang="6000000" scaled="0"/>
            </a:gradFill>
            <a:ln w="9525" cap="flat" cmpd="sng">
              <a:solidFill>
                <a:schemeClr val="lt2">
                  <a:alpha val="17254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lang="pl-PL" sz="1400" kern="0">
                <a:solidFill>
                  <a:srgbClr val="FFFFFF"/>
                </a:solidFill>
                <a:latin typeface="Roboto"/>
                <a:ea typeface="Roboto"/>
              </a:endParaRPr>
            </a:p>
          </p:txBody>
        </p:sp>
        <p:sp>
          <p:nvSpPr>
            <p:cNvPr id="16" name="Owal 15">
              <a:extLst>
                <a:ext uri="{FF2B5EF4-FFF2-40B4-BE49-F238E27FC236}">
                  <a16:creationId xmlns:a16="http://schemas.microsoft.com/office/drawing/2014/main" id="{639CF175-D5AC-864E-9B34-2773BDFCFDE0}"/>
                </a:ext>
              </a:extLst>
            </p:cNvPr>
            <p:cNvSpPr/>
            <p:nvPr userDrawn="1"/>
          </p:nvSpPr>
          <p:spPr>
            <a:xfrm>
              <a:off x="3446462" y="1095226"/>
              <a:ext cx="4608512" cy="4608512"/>
            </a:xfrm>
            <a:prstGeom prst="ellipse">
              <a:avLst/>
            </a:prstGeom>
            <a:gradFill>
              <a:gsLst>
                <a:gs pos="0">
                  <a:srgbClr val="0A85FF">
                    <a:alpha val="14509"/>
                  </a:srgbClr>
                </a:gs>
                <a:gs pos="26000">
                  <a:srgbClr val="0A85FF">
                    <a:alpha val="14509"/>
                  </a:srgbClr>
                </a:gs>
                <a:gs pos="100000">
                  <a:srgbClr val="0A85FF">
                    <a:alpha val="34901"/>
                  </a:srgbClr>
                </a:gs>
              </a:gsLst>
              <a:lin ang="6000000" scaled="0"/>
            </a:gradFill>
            <a:ln w="9525" cap="flat" cmpd="sng">
              <a:solidFill>
                <a:schemeClr val="lt2">
                  <a:alpha val="17254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lang="pl-PL" sz="1400" kern="0">
                <a:solidFill>
                  <a:srgbClr val="FFFFFF"/>
                </a:solidFill>
                <a:latin typeface="Roboto"/>
                <a:ea typeface="Roboto"/>
              </a:endParaRPr>
            </a:p>
          </p:txBody>
        </p:sp>
      </p:grpSp>
      <p:sp>
        <p:nvSpPr>
          <p:cNvPr id="24" name="Symbol zastępczy tekstu 18">
            <a:extLst>
              <a:ext uri="{FF2B5EF4-FFF2-40B4-BE49-F238E27FC236}">
                <a16:creationId xmlns:a16="http://schemas.microsoft.com/office/drawing/2014/main" id="{0E092D40-D393-3D42-B71B-2215BA14E47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63750" y="4818573"/>
            <a:ext cx="8064285" cy="1274723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3" name="Symbol zastępczy obrazu 7">
            <a:extLst>
              <a:ext uri="{FF2B5EF4-FFF2-40B4-BE49-F238E27FC236}">
                <a16:creationId xmlns:a16="http://schemas.microsoft.com/office/drawing/2014/main" id="{D4396C5E-9BB5-420D-9DE7-C2E3D9DD56D4}"/>
              </a:ext>
            </a:extLst>
          </p:cNvPr>
          <p:cNvSpPr>
            <a:spLocks noGrp="1"/>
          </p:cNvSpPr>
          <p:nvPr userDrawn="1">
            <p:ph type="pic" sz="quarter" idx="18" hasCustomPrompt="1"/>
          </p:nvPr>
        </p:nvSpPr>
        <p:spPr>
          <a:xfrm>
            <a:off x="5052795" y="1007388"/>
            <a:ext cx="2086411" cy="208641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1750">
            <a:noFill/>
          </a:ln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icon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5" name="Symbol zastępczy tekstu 2">
            <a:extLst>
              <a:ext uri="{FF2B5EF4-FFF2-40B4-BE49-F238E27FC236}">
                <a16:creationId xmlns:a16="http://schemas.microsoft.com/office/drawing/2014/main" id="{F42EBC0B-6566-0449-882A-4FE01D0CC8E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63750" y="3922882"/>
            <a:ext cx="8064500" cy="892175"/>
          </a:xfrm>
        </p:spPr>
        <p:txBody>
          <a:bodyPr anchor="b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grpSp>
        <p:nvGrpSpPr>
          <p:cNvPr id="17" name="Grupa 16">
            <a:extLst>
              <a:ext uri="{FF2B5EF4-FFF2-40B4-BE49-F238E27FC236}">
                <a16:creationId xmlns:a16="http://schemas.microsoft.com/office/drawing/2014/main" id="{15883461-61C5-6546-BD57-7AF8F09F34B5}"/>
              </a:ext>
            </a:extLst>
          </p:cNvPr>
          <p:cNvGrpSpPr/>
          <p:nvPr userDrawn="1"/>
        </p:nvGrpSpPr>
        <p:grpSpPr>
          <a:xfrm rot="10800000" flipH="1">
            <a:off x="9120337" y="-3"/>
            <a:ext cx="3079986" cy="2060849"/>
            <a:chOff x="9408368" y="4995447"/>
            <a:chExt cx="2783632" cy="1862554"/>
          </a:xfrm>
        </p:grpSpPr>
        <p:sp>
          <p:nvSpPr>
            <p:cNvPr id="23" name="Dowolny kształt 22">
              <a:extLst>
                <a:ext uri="{FF2B5EF4-FFF2-40B4-BE49-F238E27FC236}">
                  <a16:creationId xmlns:a16="http://schemas.microsoft.com/office/drawing/2014/main" id="{57A1CFE6-E736-7946-BBC6-2B0A4A70277C}"/>
                </a:ext>
              </a:extLst>
            </p:cNvPr>
            <p:cNvSpPr/>
            <p:nvPr userDrawn="1"/>
          </p:nvSpPr>
          <p:spPr>
            <a:xfrm>
              <a:off x="9408368" y="5260588"/>
              <a:ext cx="2783632" cy="1597411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25" name="Dowolny kształt 24">
              <a:extLst>
                <a:ext uri="{FF2B5EF4-FFF2-40B4-BE49-F238E27FC236}">
                  <a16:creationId xmlns:a16="http://schemas.microsoft.com/office/drawing/2014/main" id="{335033C7-8946-A344-B8D6-451909117824}"/>
                </a:ext>
              </a:extLst>
            </p:cNvPr>
            <p:cNvSpPr/>
            <p:nvPr userDrawn="1"/>
          </p:nvSpPr>
          <p:spPr>
            <a:xfrm>
              <a:off x="10465540" y="4995447"/>
              <a:ext cx="1726460" cy="1862554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  <p:sp>
        <p:nvSpPr>
          <p:cNvPr id="3" name="Owal 2">
            <a:extLst>
              <a:ext uri="{FF2B5EF4-FFF2-40B4-BE49-F238E27FC236}">
                <a16:creationId xmlns:a16="http://schemas.microsoft.com/office/drawing/2014/main" id="{704EC896-381C-8C4B-B3A6-12B898129265}"/>
              </a:ext>
            </a:extLst>
          </p:cNvPr>
          <p:cNvSpPr/>
          <p:nvPr userDrawn="1"/>
        </p:nvSpPr>
        <p:spPr>
          <a:xfrm>
            <a:off x="11522142" y="2420888"/>
            <a:ext cx="144016" cy="144016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5" name="Obraz 8">
            <a:extLst>
              <a:ext uri="{FF2B5EF4-FFF2-40B4-BE49-F238E27FC236}">
                <a16:creationId xmlns:a16="http://schemas.microsoft.com/office/drawing/2014/main" id="{F5E5CBFE-EB1D-4E99-70AD-4E239C6AD58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6318109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peaker [1]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rostokąt 17">
            <a:extLst>
              <a:ext uri="{FF2B5EF4-FFF2-40B4-BE49-F238E27FC236}">
                <a16:creationId xmlns:a16="http://schemas.microsoft.com/office/drawing/2014/main" id="{6E041CC6-0B79-7B44-94F8-76A2908BFDB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grpSp>
        <p:nvGrpSpPr>
          <p:cNvPr id="10" name="Grupa 9">
            <a:extLst>
              <a:ext uri="{FF2B5EF4-FFF2-40B4-BE49-F238E27FC236}">
                <a16:creationId xmlns:a16="http://schemas.microsoft.com/office/drawing/2014/main" id="{6B97521F-E6B9-3D25-C084-51588967593D}"/>
              </a:ext>
            </a:extLst>
          </p:cNvPr>
          <p:cNvGrpSpPr/>
          <p:nvPr userDrawn="1"/>
        </p:nvGrpSpPr>
        <p:grpSpPr>
          <a:xfrm>
            <a:off x="4224337" y="177799"/>
            <a:ext cx="3743325" cy="3744912"/>
            <a:chOff x="4224337" y="177799"/>
            <a:chExt cx="3743325" cy="3744912"/>
          </a:xfrm>
        </p:grpSpPr>
        <p:sp>
          <p:nvSpPr>
            <p:cNvPr id="4" name="Owal 3">
              <a:extLst>
                <a:ext uri="{FF2B5EF4-FFF2-40B4-BE49-F238E27FC236}">
                  <a16:creationId xmlns:a16="http://schemas.microsoft.com/office/drawing/2014/main" id="{DD7A934E-4D4C-ACC1-394B-8BAC4A95B2CB}"/>
                </a:ext>
              </a:extLst>
            </p:cNvPr>
            <p:cNvSpPr/>
            <p:nvPr userDrawn="1"/>
          </p:nvSpPr>
          <p:spPr>
            <a:xfrm>
              <a:off x="4224337" y="177799"/>
              <a:ext cx="3743325" cy="3744912"/>
            </a:xfrm>
            <a:prstGeom prst="ellipse">
              <a:avLst/>
            </a:prstGeom>
            <a:gradFill>
              <a:gsLst>
                <a:gs pos="0">
                  <a:schemeClr val="tx2">
                    <a:alpha val="4794"/>
                  </a:schemeClr>
                </a:gs>
                <a:gs pos="26000">
                  <a:schemeClr val="tx2">
                    <a:alpha val="26000"/>
                  </a:schemeClr>
                </a:gs>
                <a:gs pos="99000">
                  <a:schemeClr val="tx2">
                    <a:alpha val="20009"/>
                  </a:schemeClr>
                </a:gs>
              </a:gsLst>
              <a:lin ang="6000000" scaled="0"/>
            </a:gradFill>
            <a:ln w="9525" cap="flat" cmpd="sng">
              <a:solidFill>
                <a:schemeClr val="lt2">
                  <a:alpha val="17254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lIns="68575" tIns="34275" rIns="68575" bIns="34275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defRPr/>
              </a:pPr>
              <a:endParaRPr lang="pl-PL" sz="1400" kern="0">
                <a:solidFill>
                  <a:srgbClr val="FFFFFF"/>
                </a:solidFill>
                <a:latin typeface="Roboto"/>
                <a:ea typeface="Roboto"/>
              </a:endParaRPr>
            </a:p>
          </p:txBody>
        </p:sp>
        <p:sp>
          <p:nvSpPr>
            <p:cNvPr id="5" name="Owal 4">
              <a:extLst>
                <a:ext uri="{FF2B5EF4-FFF2-40B4-BE49-F238E27FC236}">
                  <a16:creationId xmlns:a16="http://schemas.microsoft.com/office/drawing/2014/main" id="{AA53DDD4-2DF8-9B78-352D-D0250D880794}"/>
                </a:ext>
              </a:extLst>
            </p:cNvPr>
            <p:cNvSpPr/>
            <p:nvPr userDrawn="1"/>
          </p:nvSpPr>
          <p:spPr>
            <a:xfrm>
              <a:off x="4656137" y="608011"/>
              <a:ext cx="2879725" cy="2881313"/>
            </a:xfrm>
            <a:prstGeom prst="ellipse">
              <a:avLst/>
            </a:prstGeom>
            <a:gradFill>
              <a:gsLst>
                <a:gs pos="0">
                  <a:schemeClr val="tx2">
                    <a:alpha val="22000"/>
                  </a:schemeClr>
                </a:gs>
                <a:gs pos="26000">
                  <a:schemeClr val="tx2">
                    <a:alpha val="12000"/>
                  </a:schemeClr>
                </a:gs>
                <a:gs pos="98000">
                  <a:schemeClr val="tx2">
                    <a:alpha val="0"/>
                  </a:schemeClr>
                </a:gs>
              </a:gsLst>
              <a:lin ang="6000000" scaled="0"/>
            </a:gradFill>
            <a:ln w="9525" cap="flat" cmpd="sng">
              <a:solidFill>
                <a:schemeClr val="lt2">
                  <a:alpha val="17254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lIns="68575" tIns="34275" rIns="68575" bIns="34275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defRPr/>
              </a:pPr>
              <a:endParaRPr lang="pl-PL" sz="1400" kern="0" dirty="0">
                <a:solidFill>
                  <a:srgbClr val="FFFFFF"/>
                </a:solidFill>
                <a:latin typeface="Roboto"/>
                <a:ea typeface="Roboto"/>
              </a:endParaRPr>
            </a:p>
          </p:txBody>
        </p:sp>
      </p:grpSp>
      <p:sp>
        <p:nvSpPr>
          <p:cNvPr id="24" name="Symbol zastępczy tekstu 18">
            <a:extLst>
              <a:ext uri="{FF2B5EF4-FFF2-40B4-BE49-F238E27FC236}">
                <a16:creationId xmlns:a16="http://schemas.microsoft.com/office/drawing/2014/main" id="{0E092D40-D393-3D42-B71B-2215BA14E47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63750" y="4818573"/>
            <a:ext cx="8064285" cy="1274723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ctr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3" name="Symbol zastępczy obrazu 7">
            <a:extLst>
              <a:ext uri="{FF2B5EF4-FFF2-40B4-BE49-F238E27FC236}">
                <a16:creationId xmlns:a16="http://schemas.microsoft.com/office/drawing/2014/main" id="{D4396C5E-9BB5-420D-9DE7-C2E3D9DD56D4}"/>
              </a:ext>
            </a:extLst>
          </p:cNvPr>
          <p:cNvSpPr>
            <a:spLocks noGrp="1"/>
          </p:cNvSpPr>
          <p:nvPr userDrawn="1">
            <p:ph type="pic" sz="quarter" idx="18" hasCustomPrompt="1"/>
          </p:nvPr>
        </p:nvSpPr>
        <p:spPr>
          <a:xfrm>
            <a:off x="5052795" y="1007388"/>
            <a:ext cx="2086411" cy="208641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1750">
            <a:noFill/>
          </a:ln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icon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5" name="Symbol zastępczy tekstu 2">
            <a:extLst>
              <a:ext uri="{FF2B5EF4-FFF2-40B4-BE49-F238E27FC236}">
                <a16:creationId xmlns:a16="http://schemas.microsoft.com/office/drawing/2014/main" id="{F42EBC0B-6566-0449-882A-4FE01D0CC8E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63750" y="3922882"/>
            <a:ext cx="8064500" cy="892175"/>
          </a:xfrm>
        </p:spPr>
        <p:txBody>
          <a:bodyPr anchor="b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3" name="Owal 2">
            <a:extLst>
              <a:ext uri="{FF2B5EF4-FFF2-40B4-BE49-F238E27FC236}">
                <a16:creationId xmlns:a16="http://schemas.microsoft.com/office/drawing/2014/main" id="{704EC896-381C-8C4B-B3A6-12B898129265}"/>
              </a:ext>
            </a:extLst>
          </p:cNvPr>
          <p:cNvSpPr/>
          <p:nvPr userDrawn="1"/>
        </p:nvSpPr>
        <p:spPr>
          <a:xfrm>
            <a:off x="9597282" y="2178577"/>
            <a:ext cx="67418" cy="6741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" name="Łuk blokowy 5">
            <a:extLst>
              <a:ext uri="{FF2B5EF4-FFF2-40B4-BE49-F238E27FC236}">
                <a16:creationId xmlns:a16="http://schemas.microsoft.com/office/drawing/2014/main" id="{0EDD24DF-FF1D-AA14-3C3F-926FBA56928B}"/>
              </a:ext>
            </a:extLst>
          </p:cNvPr>
          <p:cNvSpPr/>
          <p:nvPr userDrawn="1"/>
        </p:nvSpPr>
        <p:spPr>
          <a:xfrm>
            <a:off x="2357438" y="-1601788"/>
            <a:ext cx="6875462" cy="6875463"/>
          </a:xfrm>
          <a:prstGeom prst="blockArc">
            <a:avLst>
              <a:gd name="adj1" fmla="val 10790409"/>
              <a:gd name="adj2" fmla="val 16201009"/>
              <a:gd name="adj3" fmla="val 21612"/>
            </a:avLst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 dirty="0">
              <a:solidFill>
                <a:schemeClr val="tx1"/>
              </a:solidFill>
              <a:latin typeface="Roboto" panose="02000000000000000000" pitchFamily="2" charset="0"/>
            </a:endParaRPr>
          </a:p>
        </p:txBody>
      </p:sp>
      <p:sp>
        <p:nvSpPr>
          <p:cNvPr id="7" name="Wycinek okręgu 22">
            <a:extLst>
              <a:ext uri="{FF2B5EF4-FFF2-40B4-BE49-F238E27FC236}">
                <a16:creationId xmlns:a16="http://schemas.microsoft.com/office/drawing/2014/main" id="{D27C2169-B741-1660-0285-31B69213D2EB}"/>
              </a:ext>
            </a:extLst>
          </p:cNvPr>
          <p:cNvSpPr/>
          <p:nvPr userDrawn="1"/>
        </p:nvSpPr>
        <p:spPr>
          <a:xfrm rot="5400000">
            <a:off x="7461250" y="2200275"/>
            <a:ext cx="1843088" cy="1843088"/>
          </a:xfrm>
          <a:prstGeom prst="pie">
            <a:avLst>
              <a:gd name="adj1" fmla="val 10800000"/>
              <a:gd name="adj2" fmla="val 16200000"/>
            </a:avLst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 dirty="0">
              <a:solidFill>
                <a:schemeClr val="tx1"/>
              </a:solidFill>
              <a:latin typeface="Roboto" panose="02000000000000000000" pitchFamily="2" charset="0"/>
            </a:endParaRPr>
          </a:p>
        </p:txBody>
      </p:sp>
      <p:sp>
        <p:nvSpPr>
          <p:cNvPr id="8" name="Owal 7">
            <a:extLst>
              <a:ext uri="{FF2B5EF4-FFF2-40B4-BE49-F238E27FC236}">
                <a16:creationId xmlns:a16="http://schemas.microsoft.com/office/drawing/2014/main" id="{98B0906C-CF40-2ECF-286B-E5830E46E992}"/>
              </a:ext>
            </a:extLst>
          </p:cNvPr>
          <p:cNvSpPr/>
          <p:nvPr userDrawn="1"/>
        </p:nvSpPr>
        <p:spPr>
          <a:xfrm>
            <a:off x="8888413" y="1790700"/>
            <a:ext cx="136525" cy="138113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A3D3EC7F-01B9-152E-2A30-836878129D2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590568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- Gradient and Out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ymbol zastępczy tekstu 18">
            <a:extLst>
              <a:ext uri="{FF2B5EF4-FFF2-40B4-BE49-F238E27FC236}">
                <a16:creationId xmlns:a16="http://schemas.microsoft.com/office/drawing/2014/main" id="{0E092D40-D393-3D42-B71B-2215BA14E47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63750" y="4235407"/>
            <a:ext cx="8064285" cy="1612814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ctr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8" name="Prostokąt 17">
            <a:extLst>
              <a:ext uri="{FF2B5EF4-FFF2-40B4-BE49-F238E27FC236}">
                <a16:creationId xmlns:a16="http://schemas.microsoft.com/office/drawing/2014/main" id="{6E041CC6-0B79-7B44-94F8-76A2908BFDB9}"/>
              </a:ext>
            </a:extLst>
          </p:cNvPr>
          <p:cNvSpPr/>
          <p:nvPr userDrawn="1"/>
        </p:nvSpPr>
        <p:spPr>
          <a:xfrm>
            <a:off x="0" y="0"/>
            <a:ext cx="12192000" cy="239219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3" name="Symbol zastępczy obrazu 7">
            <a:extLst>
              <a:ext uri="{FF2B5EF4-FFF2-40B4-BE49-F238E27FC236}">
                <a16:creationId xmlns:a16="http://schemas.microsoft.com/office/drawing/2014/main" id="{D4396C5E-9BB5-420D-9DE7-C2E3D9DD56D4}"/>
              </a:ext>
            </a:extLst>
          </p:cNvPr>
          <p:cNvSpPr>
            <a:spLocks noGrp="1"/>
          </p:cNvSpPr>
          <p:nvPr userDrawn="1">
            <p:ph type="pic" sz="quarter" idx="18" hasCustomPrompt="1"/>
          </p:nvPr>
        </p:nvSpPr>
        <p:spPr>
          <a:xfrm>
            <a:off x="5052795" y="1007388"/>
            <a:ext cx="2086411" cy="208641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1750">
            <a:noFill/>
          </a:ln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icon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5" name="Symbol zastępczy tekstu 2">
            <a:extLst>
              <a:ext uri="{FF2B5EF4-FFF2-40B4-BE49-F238E27FC236}">
                <a16:creationId xmlns:a16="http://schemas.microsoft.com/office/drawing/2014/main" id="{F42EBC0B-6566-0449-882A-4FE01D0CC8E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63750" y="3339716"/>
            <a:ext cx="8064500" cy="89217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grpSp>
        <p:nvGrpSpPr>
          <p:cNvPr id="22" name="Grupa 21">
            <a:extLst>
              <a:ext uri="{FF2B5EF4-FFF2-40B4-BE49-F238E27FC236}">
                <a16:creationId xmlns:a16="http://schemas.microsoft.com/office/drawing/2014/main" id="{1DD3546F-9E47-C843-8A97-112C36CD40F2}"/>
              </a:ext>
            </a:extLst>
          </p:cNvPr>
          <p:cNvGrpSpPr/>
          <p:nvPr userDrawn="1"/>
        </p:nvGrpSpPr>
        <p:grpSpPr>
          <a:xfrm>
            <a:off x="551384" y="260648"/>
            <a:ext cx="3450979" cy="3303079"/>
            <a:chOff x="3433431" y="543216"/>
            <a:chExt cx="9244043" cy="8847868"/>
          </a:xfrm>
        </p:grpSpPr>
        <p:sp>
          <p:nvSpPr>
            <p:cNvPr id="23" name="Łuk blokowy 22">
              <a:extLst>
                <a:ext uri="{FF2B5EF4-FFF2-40B4-BE49-F238E27FC236}">
                  <a16:creationId xmlns:a16="http://schemas.microsoft.com/office/drawing/2014/main" id="{939F8F1D-1775-D547-8F7D-CE19211775D3}"/>
                </a:ext>
              </a:extLst>
            </p:cNvPr>
            <p:cNvSpPr/>
            <p:nvPr/>
          </p:nvSpPr>
          <p:spPr>
            <a:xfrm rot="5400000">
              <a:off x="3433431" y="4324916"/>
              <a:ext cx="5066168" cy="5066168"/>
            </a:xfrm>
            <a:prstGeom prst="blockArc">
              <a:avLst>
                <a:gd name="adj1" fmla="val 10790409"/>
                <a:gd name="adj2" fmla="val 16201009"/>
                <a:gd name="adj3" fmla="val 21612"/>
              </a:avLst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solidFill>
                  <a:schemeClr val="tx1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25" name="Wycinek okręgu 8">
              <a:extLst>
                <a:ext uri="{FF2B5EF4-FFF2-40B4-BE49-F238E27FC236}">
                  <a16:creationId xmlns:a16="http://schemas.microsoft.com/office/drawing/2014/main" id="{9238F26B-CABD-6F42-97CD-0E87712E5A11}"/>
                </a:ext>
              </a:extLst>
            </p:cNvPr>
            <p:cNvSpPr/>
            <p:nvPr/>
          </p:nvSpPr>
          <p:spPr>
            <a:xfrm>
              <a:off x="5039980" y="5414036"/>
              <a:ext cx="1842615" cy="1842615"/>
            </a:xfrm>
            <a:prstGeom prst="pie">
              <a:avLst>
                <a:gd name="adj1" fmla="val 10800000"/>
                <a:gd name="adj2" fmla="val 16200000"/>
              </a:avLst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solidFill>
                  <a:schemeClr val="tx1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26" name="Owal 25">
              <a:extLst>
                <a:ext uri="{FF2B5EF4-FFF2-40B4-BE49-F238E27FC236}">
                  <a16:creationId xmlns:a16="http://schemas.microsoft.com/office/drawing/2014/main" id="{6A6C94E1-1724-0044-B54F-9FC0C83F5075}"/>
                </a:ext>
              </a:extLst>
            </p:cNvPr>
            <p:cNvSpPr/>
            <p:nvPr/>
          </p:nvSpPr>
          <p:spPr>
            <a:xfrm>
              <a:off x="6445002" y="543216"/>
              <a:ext cx="230788" cy="230788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baseline="0" dirty="0">
                <a:latin typeface="Roboto" panose="02000000000000000000" pitchFamily="2" charset="0"/>
              </a:endParaRPr>
            </a:p>
          </p:txBody>
        </p:sp>
        <p:sp>
          <p:nvSpPr>
            <p:cNvPr id="27" name="Wycinek okręgu 22">
              <a:extLst>
                <a:ext uri="{FF2B5EF4-FFF2-40B4-BE49-F238E27FC236}">
                  <a16:creationId xmlns:a16="http://schemas.microsoft.com/office/drawing/2014/main" id="{23CD4BCC-13A0-E443-BDC2-AE0AEE82A0B2}"/>
                </a:ext>
              </a:extLst>
            </p:cNvPr>
            <p:cNvSpPr/>
            <p:nvPr/>
          </p:nvSpPr>
          <p:spPr>
            <a:xfrm>
              <a:off x="10834859" y="1009779"/>
              <a:ext cx="1842615" cy="1842615"/>
            </a:xfrm>
            <a:prstGeom prst="pie">
              <a:avLst>
                <a:gd name="adj1" fmla="val 10800000"/>
                <a:gd name="adj2" fmla="val 16200000"/>
              </a:avLst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solidFill>
                  <a:schemeClr val="tx1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28" name="Pierścień 27">
              <a:extLst>
                <a:ext uri="{FF2B5EF4-FFF2-40B4-BE49-F238E27FC236}">
                  <a16:creationId xmlns:a16="http://schemas.microsoft.com/office/drawing/2014/main" id="{E4FE6284-B867-4F4C-8665-8325926A6649}"/>
                </a:ext>
              </a:extLst>
            </p:cNvPr>
            <p:cNvSpPr/>
            <p:nvPr/>
          </p:nvSpPr>
          <p:spPr>
            <a:xfrm>
              <a:off x="6416029" y="626976"/>
              <a:ext cx="5123606" cy="5123606"/>
            </a:xfrm>
            <a:prstGeom prst="donut">
              <a:avLst>
                <a:gd name="adj" fmla="val 21512"/>
              </a:avLst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475317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peaker - Gradient and Outli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ymbol zastępczy tekstu 18">
            <a:extLst>
              <a:ext uri="{FF2B5EF4-FFF2-40B4-BE49-F238E27FC236}">
                <a16:creationId xmlns:a16="http://schemas.microsoft.com/office/drawing/2014/main" id="{0E092D40-D393-3D42-B71B-2215BA14E47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63750" y="4235407"/>
            <a:ext cx="8064285" cy="1612814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ctr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8" name="Prostokąt 17">
            <a:extLst>
              <a:ext uri="{FF2B5EF4-FFF2-40B4-BE49-F238E27FC236}">
                <a16:creationId xmlns:a16="http://schemas.microsoft.com/office/drawing/2014/main" id="{6E041CC6-0B79-7B44-94F8-76A2908BFDB9}"/>
              </a:ext>
            </a:extLst>
          </p:cNvPr>
          <p:cNvSpPr/>
          <p:nvPr userDrawn="1"/>
        </p:nvSpPr>
        <p:spPr>
          <a:xfrm>
            <a:off x="0" y="0"/>
            <a:ext cx="12192000" cy="23921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5" name="Symbol zastępczy tekstu 2">
            <a:extLst>
              <a:ext uri="{FF2B5EF4-FFF2-40B4-BE49-F238E27FC236}">
                <a16:creationId xmlns:a16="http://schemas.microsoft.com/office/drawing/2014/main" id="{F42EBC0B-6566-0449-882A-4FE01D0CC8E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63750" y="3339716"/>
            <a:ext cx="8064500" cy="89217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grpSp>
        <p:nvGrpSpPr>
          <p:cNvPr id="22" name="Grupa 21">
            <a:extLst>
              <a:ext uri="{FF2B5EF4-FFF2-40B4-BE49-F238E27FC236}">
                <a16:creationId xmlns:a16="http://schemas.microsoft.com/office/drawing/2014/main" id="{1DD3546F-9E47-C843-8A97-112C36CD40F2}"/>
              </a:ext>
            </a:extLst>
          </p:cNvPr>
          <p:cNvGrpSpPr/>
          <p:nvPr userDrawn="1"/>
        </p:nvGrpSpPr>
        <p:grpSpPr>
          <a:xfrm>
            <a:off x="4079776" y="314950"/>
            <a:ext cx="4821942" cy="4615286"/>
            <a:chOff x="3433431" y="543216"/>
            <a:chExt cx="9244043" cy="8847868"/>
          </a:xfrm>
        </p:grpSpPr>
        <p:sp>
          <p:nvSpPr>
            <p:cNvPr id="23" name="Łuk blokowy 22">
              <a:extLst>
                <a:ext uri="{FF2B5EF4-FFF2-40B4-BE49-F238E27FC236}">
                  <a16:creationId xmlns:a16="http://schemas.microsoft.com/office/drawing/2014/main" id="{939F8F1D-1775-D547-8F7D-CE19211775D3}"/>
                </a:ext>
              </a:extLst>
            </p:cNvPr>
            <p:cNvSpPr/>
            <p:nvPr/>
          </p:nvSpPr>
          <p:spPr>
            <a:xfrm rot="5400000">
              <a:off x="3433431" y="4324916"/>
              <a:ext cx="5066168" cy="5066168"/>
            </a:xfrm>
            <a:prstGeom prst="blockArc">
              <a:avLst>
                <a:gd name="adj1" fmla="val 10790409"/>
                <a:gd name="adj2" fmla="val 16201009"/>
                <a:gd name="adj3" fmla="val 21612"/>
              </a:avLst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solidFill>
                  <a:schemeClr val="tx1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25" name="Wycinek okręgu 8">
              <a:extLst>
                <a:ext uri="{FF2B5EF4-FFF2-40B4-BE49-F238E27FC236}">
                  <a16:creationId xmlns:a16="http://schemas.microsoft.com/office/drawing/2014/main" id="{9238F26B-CABD-6F42-97CD-0E87712E5A11}"/>
                </a:ext>
              </a:extLst>
            </p:cNvPr>
            <p:cNvSpPr/>
            <p:nvPr/>
          </p:nvSpPr>
          <p:spPr>
            <a:xfrm>
              <a:off x="5039980" y="5414036"/>
              <a:ext cx="1842615" cy="1842615"/>
            </a:xfrm>
            <a:prstGeom prst="pie">
              <a:avLst>
                <a:gd name="adj1" fmla="val 10800000"/>
                <a:gd name="adj2" fmla="val 16200000"/>
              </a:avLst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solidFill>
                  <a:schemeClr val="tx1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26" name="Owal 25">
              <a:extLst>
                <a:ext uri="{FF2B5EF4-FFF2-40B4-BE49-F238E27FC236}">
                  <a16:creationId xmlns:a16="http://schemas.microsoft.com/office/drawing/2014/main" id="{6A6C94E1-1724-0044-B54F-9FC0C83F5075}"/>
                </a:ext>
              </a:extLst>
            </p:cNvPr>
            <p:cNvSpPr/>
            <p:nvPr/>
          </p:nvSpPr>
          <p:spPr>
            <a:xfrm>
              <a:off x="6445002" y="543216"/>
              <a:ext cx="230788" cy="230788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baseline="0" dirty="0">
                <a:latin typeface="Roboto" panose="02000000000000000000" pitchFamily="2" charset="0"/>
              </a:endParaRPr>
            </a:p>
          </p:txBody>
        </p:sp>
        <p:sp>
          <p:nvSpPr>
            <p:cNvPr id="27" name="Wycinek okręgu 22">
              <a:extLst>
                <a:ext uri="{FF2B5EF4-FFF2-40B4-BE49-F238E27FC236}">
                  <a16:creationId xmlns:a16="http://schemas.microsoft.com/office/drawing/2014/main" id="{23CD4BCC-13A0-E443-BDC2-AE0AEE82A0B2}"/>
                </a:ext>
              </a:extLst>
            </p:cNvPr>
            <p:cNvSpPr/>
            <p:nvPr/>
          </p:nvSpPr>
          <p:spPr>
            <a:xfrm>
              <a:off x="10834859" y="1009779"/>
              <a:ext cx="1842615" cy="1842615"/>
            </a:xfrm>
            <a:prstGeom prst="pie">
              <a:avLst>
                <a:gd name="adj1" fmla="val 10800000"/>
                <a:gd name="adj2" fmla="val 16200000"/>
              </a:avLst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solidFill>
                  <a:schemeClr val="tx1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28" name="Pierścień 27">
              <a:extLst>
                <a:ext uri="{FF2B5EF4-FFF2-40B4-BE49-F238E27FC236}">
                  <a16:creationId xmlns:a16="http://schemas.microsoft.com/office/drawing/2014/main" id="{E4FE6284-B867-4F4C-8665-8325926A6649}"/>
                </a:ext>
              </a:extLst>
            </p:cNvPr>
            <p:cNvSpPr/>
            <p:nvPr/>
          </p:nvSpPr>
          <p:spPr>
            <a:xfrm>
              <a:off x="6416029" y="626976"/>
              <a:ext cx="5123606" cy="5123606"/>
            </a:xfrm>
            <a:prstGeom prst="donut">
              <a:avLst>
                <a:gd name="adj" fmla="val 21512"/>
              </a:avLst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>
                <a:solidFill>
                  <a:schemeClr val="tx1"/>
                </a:solidFill>
              </a:endParaRPr>
            </a:p>
          </p:txBody>
        </p:sp>
      </p:grpSp>
      <p:sp>
        <p:nvSpPr>
          <p:cNvPr id="13" name="Symbol zastępczy obrazu 7">
            <a:extLst>
              <a:ext uri="{FF2B5EF4-FFF2-40B4-BE49-F238E27FC236}">
                <a16:creationId xmlns:a16="http://schemas.microsoft.com/office/drawing/2014/main" id="{D4396C5E-9BB5-420D-9DE7-C2E3D9DD56D4}"/>
              </a:ext>
            </a:extLst>
          </p:cNvPr>
          <p:cNvSpPr>
            <a:spLocks noGrp="1"/>
          </p:cNvSpPr>
          <p:nvPr userDrawn="1">
            <p:ph type="pic" sz="quarter" idx="18" hasCustomPrompt="1"/>
          </p:nvPr>
        </p:nvSpPr>
        <p:spPr>
          <a:xfrm>
            <a:off x="5052795" y="1007388"/>
            <a:ext cx="2086411" cy="208641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1750">
            <a:noFill/>
          </a:ln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icon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2" name="Łuk blokowy 1">
            <a:extLst>
              <a:ext uri="{FF2B5EF4-FFF2-40B4-BE49-F238E27FC236}">
                <a16:creationId xmlns:a16="http://schemas.microsoft.com/office/drawing/2014/main" id="{5AC082F8-5E75-8022-AC69-134F9352629A}"/>
              </a:ext>
            </a:extLst>
          </p:cNvPr>
          <p:cNvSpPr/>
          <p:nvPr userDrawn="1"/>
        </p:nvSpPr>
        <p:spPr>
          <a:xfrm>
            <a:off x="2357438" y="-1601788"/>
            <a:ext cx="6875462" cy="6875463"/>
          </a:xfrm>
          <a:prstGeom prst="blockArc">
            <a:avLst>
              <a:gd name="adj1" fmla="val 10790409"/>
              <a:gd name="adj2" fmla="val 16201009"/>
              <a:gd name="adj3" fmla="val 21612"/>
            </a:avLst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 dirty="0">
              <a:solidFill>
                <a:schemeClr val="tx1"/>
              </a:solidFill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059613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Big Photo and 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ymbol zastępczy tekstu 18">
            <a:extLst>
              <a:ext uri="{FF2B5EF4-FFF2-40B4-BE49-F238E27FC236}">
                <a16:creationId xmlns:a16="http://schemas.microsoft.com/office/drawing/2014/main" id="{0E092D40-D393-3D42-B71B-2215BA14E47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19738" y="2737193"/>
            <a:ext cx="5991224" cy="1037225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l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8DD5617C-A44E-0D43-A0A0-54689A3BF6E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19739" y="1240180"/>
            <a:ext cx="5991224" cy="1497613"/>
          </a:xfrm>
        </p:spPr>
        <p:txBody>
          <a:bodyPr anchor="b">
            <a:normAutofit/>
          </a:bodyPr>
          <a:lstStyle>
            <a:lvl1pPr marL="0" indent="0"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F9DC2B6A-B300-B545-9FCF-D6D74CE226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19738" y="4005263"/>
            <a:ext cx="5991225" cy="2016125"/>
          </a:xfrm>
        </p:spPr>
        <p:txBody>
          <a:bodyPr vert="horz" lIns="0" tIns="45720" rIns="0" bIns="45720" rtlCol="0">
            <a:normAutofit/>
          </a:bodyPr>
          <a:lstStyle>
            <a:lvl1pPr marL="0" indent="0">
              <a:buNone/>
              <a:defRPr lang="pl-PL"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pl-PL" dirty="0"/>
              <a:t>„</a:t>
            </a:r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quote</a:t>
            </a:r>
            <a:r>
              <a:rPr lang="pl-PL" dirty="0"/>
              <a:t>..”</a:t>
            </a:r>
          </a:p>
        </p:txBody>
      </p:sp>
      <p:sp>
        <p:nvSpPr>
          <p:cNvPr id="13" name="Symbol zastępczy obrazu 12">
            <a:extLst>
              <a:ext uri="{FF2B5EF4-FFF2-40B4-BE49-F238E27FC236}">
                <a16:creationId xmlns:a16="http://schemas.microsoft.com/office/drawing/2014/main" id="{A0844117-28C1-6846-AB39-ED6FA541A7A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4598988" cy="6858000"/>
          </a:xfrm>
          <a:custGeom>
            <a:avLst/>
            <a:gdLst>
              <a:gd name="connsiteX0" fmla="*/ 0 w 4598988"/>
              <a:gd name="connsiteY0" fmla="*/ 0 h 6858000"/>
              <a:gd name="connsiteX1" fmla="*/ 3702501 w 4598988"/>
              <a:gd name="connsiteY1" fmla="*/ 0 h 6858000"/>
              <a:gd name="connsiteX2" fmla="*/ 3794771 w 4598988"/>
              <a:gd name="connsiteY2" fmla="*/ 4659 h 6858000"/>
              <a:gd name="connsiteX3" fmla="*/ 4570883 w 4598988"/>
              <a:gd name="connsiteY3" fmla="*/ 655533 h 6858000"/>
              <a:gd name="connsiteX4" fmla="*/ 4598988 w 4598988"/>
              <a:gd name="connsiteY4" fmla="*/ 802623 h 6858000"/>
              <a:gd name="connsiteX5" fmla="*/ 4598988 w 4598988"/>
              <a:gd name="connsiteY5" fmla="*/ 6858000 h 6858000"/>
              <a:gd name="connsiteX6" fmla="*/ 0 w 459898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98988" h="6858000">
                <a:moveTo>
                  <a:pt x="0" y="0"/>
                </a:moveTo>
                <a:lnTo>
                  <a:pt x="3702501" y="0"/>
                </a:lnTo>
                <a:lnTo>
                  <a:pt x="3794771" y="4659"/>
                </a:lnTo>
                <a:cubicBezTo>
                  <a:pt x="4166489" y="42409"/>
                  <a:pt x="4471529" y="305703"/>
                  <a:pt x="4570883" y="655533"/>
                </a:cubicBezTo>
                <a:lnTo>
                  <a:pt x="4598988" y="802623"/>
                </a:lnTo>
                <a:lnTo>
                  <a:pt x="459898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31750">
            <a:noFill/>
          </a:ln>
        </p:spPr>
        <p:txBody>
          <a:bodyPr vert="horz" wrap="square" lIns="0" tIns="45720" rIns="0" bIns="45720" rtlCol="0" anchor="ctr">
            <a:noAutofit/>
          </a:bodyPr>
          <a:lstStyle>
            <a:lvl1pPr marL="0" indent="0" algn="ctr">
              <a:buNone/>
              <a:defRPr lang="pl-PL" dirty="0">
                <a:solidFill>
                  <a:schemeClr val="accent2"/>
                </a:solidFill>
              </a:defRPr>
            </a:lvl1pPr>
          </a:lstStyle>
          <a:p>
            <a:pPr marL="228600" marR="0" lvl="0" indent="-228600" algn="ctr" fontAlgn="auto">
              <a:buClrTx/>
              <a:tabLst/>
            </a:pPr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pPr marL="228600" marR="0" lvl="0" indent="-228600" algn="ctr" fontAlgn="auto">
              <a:buClrTx/>
              <a:tabLst/>
            </a:pP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9391829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Big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ymbol zastępczy tekstu 18">
            <a:extLst>
              <a:ext uri="{FF2B5EF4-FFF2-40B4-BE49-F238E27FC236}">
                <a16:creationId xmlns:a16="http://schemas.microsoft.com/office/drawing/2014/main" id="{0E092D40-D393-3D42-B71B-2215BA14E47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19738" y="2737193"/>
            <a:ext cx="5991224" cy="3356103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l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8DD5617C-A44E-0D43-A0A0-54689A3BF6E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19739" y="1240180"/>
            <a:ext cx="5991224" cy="1497613"/>
          </a:xfrm>
        </p:spPr>
        <p:txBody>
          <a:bodyPr anchor="b">
            <a:normAutofit/>
          </a:bodyPr>
          <a:lstStyle>
            <a:lvl1pPr marL="0" indent="0"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6" name="Symbol zastępczy obrazu 5">
            <a:extLst>
              <a:ext uri="{FF2B5EF4-FFF2-40B4-BE49-F238E27FC236}">
                <a16:creationId xmlns:a16="http://schemas.microsoft.com/office/drawing/2014/main" id="{31BABAC7-9734-7047-817E-D059272FAC1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4598988" cy="6858000"/>
          </a:xfrm>
          <a:custGeom>
            <a:avLst/>
            <a:gdLst>
              <a:gd name="connsiteX0" fmla="*/ 0 w 4598988"/>
              <a:gd name="connsiteY0" fmla="*/ 0 h 6858000"/>
              <a:gd name="connsiteX1" fmla="*/ 3702501 w 4598988"/>
              <a:gd name="connsiteY1" fmla="*/ 0 h 6858000"/>
              <a:gd name="connsiteX2" fmla="*/ 3794771 w 4598988"/>
              <a:gd name="connsiteY2" fmla="*/ 4659 h 6858000"/>
              <a:gd name="connsiteX3" fmla="*/ 4570883 w 4598988"/>
              <a:gd name="connsiteY3" fmla="*/ 655533 h 6858000"/>
              <a:gd name="connsiteX4" fmla="*/ 4598988 w 4598988"/>
              <a:gd name="connsiteY4" fmla="*/ 802623 h 6858000"/>
              <a:gd name="connsiteX5" fmla="*/ 4598988 w 4598988"/>
              <a:gd name="connsiteY5" fmla="*/ 6858000 h 6858000"/>
              <a:gd name="connsiteX6" fmla="*/ 0 w 459898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98988" h="6858000">
                <a:moveTo>
                  <a:pt x="0" y="0"/>
                </a:moveTo>
                <a:lnTo>
                  <a:pt x="3702501" y="0"/>
                </a:lnTo>
                <a:lnTo>
                  <a:pt x="3794771" y="4659"/>
                </a:lnTo>
                <a:cubicBezTo>
                  <a:pt x="4166489" y="42409"/>
                  <a:pt x="4471529" y="305703"/>
                  <a:pt x="4570883" y="655533"/>
                </a:cubicBezTo>
                <a:lnTo>
                  <a:pt x="4598988" y="802623"/>
                </a:lnTo>
                <a:lnTo>
                  <a:pt x="459898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31750">
            <a:noFill/>
          </a:ln>
        </p:spPr>
        <p:txBody>
          <a:bodyPr vert="horz" wrap="square" lIns="0" tIns="45720" rIns="0" bIns="45720" rtlCol="0" anchor="ctr">
            <a:noAutofit/>
          </a:bodyPr>
          <a:lstStyle>
            <a:lvl1pPr marL="0" indent="0" algn="ctr">
              <a:buNone/>
              <a:defRPr lang="pl-PL" dirty="0">
                <a:solidFill>
                  <a:schemeClr val="accent2"/>
                </a:solidFill>
              </a:defRPr>
            </a:lvl1pPr>
          </a:lstStyle>
          <a:p>
            <a:pPr marL="228600" marR="0" lvl="0" indent="-228600" algn="ctr" fontAlgn="auto">
              <a:buClrTx/>
              <a:tabLst/>
            </a:pPr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pPr marL="228600" marR="0" lvl="0" indent="-228600" algn="ctr" fontAlgn="auto">
              <a:buClrTx/>
              <a:tabLst/>
            </a:pP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93219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- Shapes and Mas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a 8">
            <a:extLst>
              <a:ext uri="{FF2B5EF4-FFF2-40B4-BE49-F238E27FC236}">
                <a16:creationId xmlns:a16="http://schemas.microsoft.com/office/drawing/2014/main" id="{E8CD0D1D-44EA-6346-9214-2668EB806F47}"/>
              </a:ext>
            </a:extLst>
          </p:cNvPr>
          <p:cNvGrpSpPr/>
          <p:nvPr userDrawn="1"/>
        </p:nvGrpSpPr>
        <p:grpSpPr>
          <a:xfrm>
            <a:off x="9105181" y="-387423"/>
            <a:ext cx="3138158" cy="2448269"/>
            <a:chOff x="9105181" y="-387423"/>
            <a:chExt cx="3138158" cy="2448269"/>
          </a:xfrm>
        </p:grpSpPr>
        <p:sp>
          <p:nvSpPr>
            <p:cNvPr id="25" name="Dowolny kształt 24">
              <a:extLst>
                <a:ext uri="{FF2B5EF4-FFF2-40B4-BE49-F238E27FC236}">
                  <a16:creationId xmlns:a16="http://schemas.microsoft.com/office/drawing/2014/main" id="{AF31EF54-D14E-E245-AEF2-71203734C928}"/>
                </a:ext>
              </a:extLst>
            </p:cNvPr>
            <p:cNvSpPr/>
            <p:nvPr userDrawn="1"/>
          </p:nvSpPr>
          <p:spPr>
            <a:xfrm rot="10800000" flipH="1">
              <a:off x="9120338" y="-2"/>
              <a:ext cx="3079986" cy="1767478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32" name="Dowolny kształt 31">
              <a:extLst>
                <a:ext uri="{FF2B5EF4-FFF2-40B4-BE49-F238E27FC236}">
                  <a16:creationId xmlns:a16="http://schemas.microsoft.com/office/drawing/2014/main" id="{1E5E4DA0-E22C-774D-A196-B67DC576A301}"/>
                </a:ext>
              </a:extLst>
            </p:cNvPr>
            <p:cNvSpPr/>
            <p:nvPr userDrawn="1"/>
          </p:nvSpPr>
          <p:spPr>
            <a:xfrm>
              <a:off x="9105181" y="-387423"/>
              <a:ext cx="3138158" cy="1743159"/>
            </a:xfrm>
            <a:custGeom>
              <a:avLst/>
              <a:gdLst>
                <a:gd name="connsiteX0" fmla="*/ 10184 w 3138158"/>
                <a:gd name="connsiteY0" fmla="*/ 0 h 1743159"/>
                <a:gd name="connsiteX1" fmla="*/ 3127974 w 3138158"/>
                <a:gd name="connsiteY1" fmla="*/ 0 h 1743159"/>
                <a:gd name="connsiteX2" fmla="*/ 3130057 w 3138158"/>
                <a:gd name="connsiteY2" fmla="*/ 13651 h 1743159"/>
                <a:gd name="connsiteX3" fmla="*/ 3138158 w 3138158"/>
                <a:gd name="connsiteY3" fmla="*/ 174080 h 1743159"/>
                <a:gd name="connsiteX4" fmla="*/ 1569079 w 3138158"/>
                <a:gd name="connsiteY4" fmla="*/ 1743159 h 1743159"/>
                <a:gd name="connsiteX5" fmla="*/ 0 w 3138158"/>
                <a:gd name="connsiteY5" fmla="*/ 174080 h 1743159"/>
                <a:gd name="connsiteX6" fmla="*/ 8101 w 3138158"/>
                <a:gd name="connsiteY6" fmla="*/ 13651 h 1743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38158" h="1743159">
                  <a:moveTo>
                    <a:pt x="10184" y="0"/>
                  </a:moveTo>
                  <a:lnTo>
                    <a:pt x="3127974" y="0"/>
                  </a:lnTo>
                  <a:lnTo>
                    <a:pt x="3130057" y="13651"/>
                  </a:lnTo>
                  <a:cubicBezTo>
                    <a:pt x="3135414" y="66399"/>
                    <a:pt x="3138158" y="119919"/>
                    <a:pt x="3138158" y="174080"/>
                  </a:cubicBezTo>
                  <a:cubicBezTo>
                    <a:pt x="3138158" y="1040658"/>
                    <a:pt x="2435657" y="1743159"/>
                    <a:pt x="1569079" y="1743159"/>
                  </a:cubicBezTo>
                  <a:cubicBezTo>
                    <a:pt x="702501" y="1743159"/>
                    <a:pt x="0" y="1040658"/>
                    <a:pt x="0" y="174080"/>
                  </a:cubicBezTo>
                  <a:cubicBezTo>
                    <a:pt x="0" y="119919"/>
                    <a:pt x="2744" y="66399"/>
                    <a:pt x="8101" y="13651"/>
                  </a:cubicBez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27" name="Dowolny kształt 26">
              <a:extLst>
                <a:ext uri="{FF2B5EF4-FFF2-40B4-BE49-F238E27FC236}">
                  <a16:creationId xmlns:a16="http://schemas.microsoft.com/office/drawing/2014/main" id="{1706C61B-7BD1-2D4B-92CA-4F2BCE66206F}"/>
                </a:ext>
              </a:extLst>
            </p:cNvPr>
            <p:cNvSpPr/>
            <p:nvPr userDrawn="1"/>
          </p:nvSpPr>
          <p:spPr>
            <a:xfrm rot="10800000" flipH="1">
              <a:off x="10290058" y="-3"/>
              <a:ext cx="1910264" cy="2060849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81038" y="1355735"/>
            <a:ext cx="5299075" cy="2129907"/>
          </a:xfrm>
        </p:spPr>
        <p:txBody>
          <a:bodyPr lIns="0" anchor="b">
            <a:normAutofit/>
          </a:bodyPr>
          <a:lstStyle>
            <a:lvl1pPr algn="l">
              <a:defRPr sz="3600" spc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/>
              <a:t>Insert the </a:t>
            </a:r>
            <a:r>
              <a:rPr lang="pl-PL" dirty="0" err="1"/>
              <a:t>title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of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presentation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81037" y="3641896"/>
            <a:ext cx="5299076" cy="15782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dirty="0"/>
              <a:t>Insert a </a:t>
            </a:r>
            <a:r>
              <a:rPr lang="pl-PL" dirty="0" err="1"/>
              <a:t>subtitle</a:t>
            </a:r>
            <a:r>
              <a:rPr lang="pl-PL" dirty="0"/>
              <a:t> of the </a:t>
            </a:r>
            <a:r>
              <a:rPr lang="pl-PL" dirty="0" err="1"/>
              <a:t>presentation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 userDrawn="1">
            <p:ph type="dt" sz="half" idx="10"/>
          </p:nvPr>
        </p:nvSpPr>
        <p:spPr>
          <a:xfrm>
            <a:off x="4137025" y="6353634"/>
            <a:ext cx="2533651" cy="365125"/>
          </a:xfrm>
        </p:spPr>
        <p:txBody>
          <a:bodyPr lIns="0"/>
          <a:lstStyle>
            <a:lvl1pPr algn="just"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1257300" y="6356350"/>
            <a:ext cx="2649538" cy="365125"/>
          </a:xfrm>
        </p:spPr>
        <p:txBody>
          <a:bodyPr lIns="0"/>
          <a:lstStyle>
            <a:lvl1pPr algn="l"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>
          <a:xfrm>
            <a:off x="681038" y="6353634"/>
            <a:ext cx="460376" cy="365125"/>
          </a:xfrm>
        </p:spPr>
        <p:txBody>
          <a:bodyPr lIns="0" rIns="90000"/>
          <a:lstStyle>
            <a:lvl1pPr algn="l">
              <a:defRPr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20" name="Symbol zastępczy tekstu 18">
            <a:extLst>
              <a:ext uri="{FF2B5EF4-FFF2-40B4-BE49-F238E27FC236}">
                <a16:creationId xmlns:a16="http://schemas.microsoft.com/office/drawing/2014/main" id="{E8C3C846-1F39-499C-A1C0-032ACCD6B7CD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681037" y="5733020"/>
            <a:ext cx="3917951" cy="461665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>
              <a:buFont typeface="Arial" panose="020B0604020202020204" pitchFamily="34" charset="0"/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21" name="Symbol zastępczy tekstu 18">
            <a:extLst>
              <a:ext uri="{FF2B5EF4-FFF2-40B4-BE49-F238E27FC236}">
                <a16:creationId xmlns:a16="http://schemas.microsoft.com/office/drawing/2014/main" id="{15EBFCCC-7721-43A6-927D-D605DBEE4F39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678214" y="5271355"/>
            <a:ext cx="3920774" cy="461665"/>
          </a:xfrm>
        </p:spPr>
        <p:txBody>
          <a:bodyPr lIns="0">
            <a:normAutofit/>
          </a:bodyPr>
          <a:lstStyle>
            <a:lvl1pPr marL="0" indent="0">
              <a:buFont typeface="Arial" panose="020B0604020202020204" pitchFamily="34" charset="0"/>
              <a:buNone/>
              <a:defRPr lang="pl-PL" sz="1800" b="1" kern="12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29" name="Symbol zastępczy obrazu 29">
            <a:extLst>
              <a:ext uri="{FF2B5EF4-FFF2-40B4-BE49-F238E27FC236}">
                <a16:creationId xmlns:a16="http://schemas.microsoft.com/office/drawing/2014/main" id="{FB2A556C-5DAD-EE4C-94E3-8D80519C099D}"/>
              </a:ext>
            </a:extLst>
          </p:cNvPr>
          <p:cNvSpPr>
            <a:spLocks noGrp="1"/>
          </p:cNvSpPr>
          <p:nvPr userDrawn="1">
            <p:ph type="pic" sz="quarter" idx="13" hasCustomPrompt="1"/>
          </p:nvPr>
        </p:nvSpPr>
        <p:spPr>
          <a:xfrm>
            <a:off x="7123154" y="1394293"/>
            <a:ext cx="3916364" cy="3916364"/>
          </a:xfrm>
          <a:custGeom>
            <a:avLst/>
            <a:gdLst>
              <a:gd name="connsiteX0" fmla="*/ 1958182 w 3916364"/>
              <a:gd name="connsiteY0" fmla="*/ 0 h 3916364"/>
              <a:gd name="connsiteX1" fmla="*/ 3916364 w 3916364"/>
              <a:gd name="connsiteY1" fmla="*/ 1958182 h 3916364"/>
              <a:gd name="connsiteX2" fmla="*/ 1958182 w 3916364"/>
              <a:gd name="connsiteY2" fmla="*/ 3916364 h 3916364"/>
              <a:gd name="connsiteX3" fmla="*/ 0 w 3916364"/>
              <a:gd name="connsiteY3" fmla="*/ 1958182 h 3916364"/>
              <a:gd name="connsiteX4" fmla="*/ 1958182 w 3916364"/>
              <a:gd name="connsiteY4" fmla="*/ 0 h 3916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16364" h="3916364">
                <a:moveTo>
                  <a:pt x="1958182" y="0"/>
                </a:moveTo>
                <a:cubicBezTo>
                  <a:pt x="3039656" y="0"/>
                  <a:pt x="3916364" y="876708"/>
                  <a:pt x="3916364" y="1958182"/>
                </a:cubicBezTo>
                <a:cubicBezTo>
                  <a:pt x="3916364" y="3039656"/>
                  <a:pt x="3039656" y="3916364"/>
                  <a:pt x="1958182" y="3916364"/>
                </a:cubicBezTo>
                <a:cubicBezTo>
                  <a:pt x="876708" y="3916364"/>
                  <a:pt x="0" y="3039656"/>
                  <a:pt x="0" y="1958182"/>
                </a:cubicBezTo>
                <a:cubicBezTo>
                  <a:pt x="0" y="876708"/>
                  <a:pt x="876708" y="0"/>
                  <a:pt x="1958182" y="0"/>
                </a:cubicBezTo>
                <a:close/>
              </a:path>
            </a:pathLst>
          </a:custGeom>
          <a:ln w="5080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pic>
        <p:nvPicPr>
          <p:cNvPr id="7" name="Obraz 7">
            <a:extLst>
              <a:ext uri="{FF2B5EF4-FFF2-40B4-BE49-F238E27FC236}">
                <a16:creationId xmlns:a16="http://schemas.microsoft.com/office/drawing/2014/main" id="{62CFFA05-91C2-7819-AB4A-318B430213F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63" y="765175"/>
            <a:ext cx="1524000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4510271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Small Photo Shapes and Mas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ymbol zastępczy tekstu 18">
            <a:extLst>
              <a:ext uri="{FF2B5EF4-FFF2-40B4-BE49-F238E27FC236}">
                <a16:creationId xmlns:a16="http://schemas.microsoft.com/office/drawing/2014/main" id="{703F3E79-FBB4-4461-A4B0-173019E59E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29174" y="3645024"/>
            <a:ext cx="5991224" cy="1800200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l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2" name="Symbol zastępczy tekstu 2">
            <a:extLst>
              <a:ext uri="{FF2B5EF4-FFF2-40B4-BE49-F238E27FC236}">
                <a16:creationId xmlns:a16="http://schemas.microsoft.com/office/drawing/2014/main" id="{16A5B9E3-9728-40E4-BBEC-174070FC50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29175" y="2148011"/>
            <a:ext cx="5991224" cy="1497613"/>
          </a:xfrm>
        </p:spPr>
        <p:txBody>
          <a:bodyPr anchor="b">
            <a:normAutofit/>
          </a:bodyPr>
          <a:lstStyle>
            <a:lvl1pPr marL="0" indent="0"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3" name="Symbol zastępczy obrazu 7">
            <a:extLst>
              <a:ext uri="{FF2B5EF4-FFF2-40B4-BE49-F238E27FC236}">
                <a16:creationId xmlns:a16="http://schemas.microsoft.com/office/drawing/2014/main" id="{F0BAED6B-B8E2-4989-B13B-12F20F222B6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055290" y="2148011"/>
            <a:ext cx="2534238" cy="253423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1750">
            <a:noFill/>
          </a:ln>
        </p:spPr>
        <p:txBody>
          <a:bodyPr anchor="ctr">
            <a:normAutofit/>
          </a:bodyPr>
          <a:lstStyle>
            <a:lvl1pPr marL="0" marR="0" indent="0" algn="ctr" fontAlgn="auto">
              <a:buClrTx/>
              <a:buNone/>
              <a:tabLst/>
              <a:defRPr sz="18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marR="0" lvl="0" indent="0" algn="ctr" fontAlgn="auto">
              <a:buClrTx/>
              <a:buNone/>
              <a:tabLst/>
            </a:pPr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icon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a </a:t>
            </a:r>
            <a:r>
              <a:rPr lang="pl-PL" dirty="0" err="1"/>
              <a:t>picture</a:t>
            </a:r>
            <a:endParaRPr lang="pl-PL" dirty="0"/>
          </a:p>
        </p:txBody>
      </p:sp>
      <p:grpSp>
        <p:nvGrpSpPr>
          <p:cNvPr id="32" name="Grupa 31">
            <a:extLst>
              <a:ext uri="{FF2B5EF4-FFF2-40B4-BE49-F238E27FC236}">
                <a16:creationId xmlns:a16="http://schemas.microsoft.com/office/drawing/2014/main" id="{ED5265FB-925F-5049-809B-9D2546BC32D8}"/>
              </a:ext>
            </a:extLst>
          </p:cNvPr>
          <p:cNvGrpSpPr/>
          <p:nvPr userDrawn="1"/>
        </p:nvGrpSpPr>
        <p:grpSpPr>
          <a:xfrm>
            <a:off x="-528736" y="4843027"/>
            <a:ext cx="3540160" cy="2398375"/>
            <a:chOff x="-528736" y="4788424"/>
            <a:chExt cx="3620758" cy="2452978"/>
          </a:xfrm>
        </p:grpSpPr>
        <p:sp>
          <p:nvSpPr>
            <p:cNvPr id="33" name="Dowolny kształt 32">
              <a:extLst>
                <a:ext uri="{FF2B5EF4-FFF2-40B4-BE49-F238E27FC236}">
                  <a16:creationId xmlns:a16="http://schemas.microsoft.com/office/drawing/2014/main" id="{EF28E646-CCEF-B64C-8B98-16C70FF03946}"/>
                </a:ext>
              </a:extLst>
            </p:cNvPr>
            <p:cNvSpPr/>
            <p:nvPr userDrawn="1"/>
          </p:nvSpPr>
          <p:spPr>
            <a:xfrm flipH="1">
              <a:off x="12036" y="5081795"/>
              <a:ext cx="3079986" cy="1767478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  <p:sp>
          <p:nvSpPr>
            <p:cNvPr id="34" name="Dowolny kształt 33">
              <a:extLst>
                <a:ext uri="{FF2B5EF4-FFF2-40B4-BE49-F238E27FC236}">
                  <a16:creationId xmlns:a16="http://schemas.microsoft.com/office/drawing/2014/main" id="{98D66150-2323-6847-94BB-6ED7BB20FB80}"/>
                </a:ext>
              </a:extLst>
            </p:cNvPr>
            <p:cNvSpPr/>
            <p:nvPr userDrawn="1"/>
          </p:nvSpPr>
          <p:spPr>
            <a:xfrm rot="10800000">
              <a:off x="-528736" y="5498243"/>
              <a:ext cx="3138158" cy="1743159"/>
            </a:xfrm>
            <a:custGeom>
              <a:avLst/>
              <a:gdLst>
                <a:gd name="connsiteX0" fmla="*/ 10184 w 3138158"/>
                <a:gd name="connsiteY0" fmla="*/ 0 h 1743159"/>
                <a:gd name="connsiteX1" fmla="*/ 3127974 w 3138158"/>
                <a:gd name="connsiteY1" fmla="*/ 0 h 1743159"/>
                <a:gd name="connsiteX2" fmla="*/ 3130057 w 3138158"/>
                <a:gd name="connsiteY2" fmla="*/ 13651 h 1743159"/>
                <a:gd name="connsiteX3" fmla="*/ 3138158 w 3138158"/>
                <a:gd name="connsiteY3" fmla="*/ 174080 h 1743159"/>
                <a:gd name="connsiteX4" fmla="*/ 1569079 w 3138158"/>
                <a:gd name="connsiteY4" fmla="*/ 1743159 h 1743159"/>
                <a:gd name="connsiteX5" fmla="*/ 0 w 3138158"/>
                <a:gd name="connsiteY5" fmla="*/ 174080 h 1743159"/>
                <a:gd name="connsiteX6" fmla="*/ 8101 w 3138158"/>
                <a:gd name="connsiteY6" fmla="*/ 13651 h 1743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38158" h="1743159">
                  <a:moveTo>
                    <a:pt x="10184" y="0"/>
                  </a:moveTo>
                  <a:lnTo>
                    <a:pt x="3127974" y="0"/>
                  </a:lnTo>
                  <a:lnTo>
                    <a:pt x="3130057" y="13651"/>
                  </a:lnTo>
                  <a:cubicBezTo>
                    <a:pt x="3135414" y="66399"/>
                    <a:pt x="3138158" y="119919"/>
                    <a:pt x="3138158" y="174080"/>
                  </a:cubicBezTo>
                  <a:cubicBezTo>
                    <a:pt x="3138158" y="1040658"/>
                    <a:pt x="2435657" y="1743159"/>
                    <a:pt x="1569079" y="1743159"/>
                  </a:cubicBezTo>
                  <a:cubicBezTo>
                    <a:pt x="702501" y="1743159"/>
                    <a:pt x="0" y="1040658"/>
                    <a:pt x="0" y="174080"/>
                  </a:cubicBezTo>
                  <a:cubicBezTo>
                    <a:pt x="0" y="119919"/>
                    <a:pt x="2744" y="66399"/>
                    <a:pt x="8101" y="13651"/>
                  </a:cubicBez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35" name="Dowolny kształt 34">
              <a:extLst>
                <a:ext uri="{FF2B5EF4-FFF2-40B4-BE49-F238E27FC236}">
                  <a16:creationId xmlns:a16="http://schemas.microsoft.com/office/drawing/2014/main" id="{0ECFCC33-658D-1547-9403-6C234B36285A}"/>
                </a:ext>
              </a:extLst>
            </p:cNvPr>
            <p:cNvSpPr/>
            <p:nvPr userDrawn="1"/>
          </p:nvSpPr>
          <p:spPr>
            <a:xfrm flipH="1">
              <a:off x="12037" y="4788424"/>
              <a:ext cx="1910264" cy="2060850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</p:spTree>
    <p:extLst>
      <p:ext uri="{BB962C8B-B14F-4D97-AF65-F5344CB8AC3E}">
        <p14:creationId xmlns:p14="http://schemas.microsoft.com/office/powerpoint/2010/main" val="187961365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file Small Photo Gradient and Outline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ymbol zastępczy tekstu 18">
            <a:extLst>
              <a:ext uri="{FF2B5EF4-FFF2-40B4-BE49-F238E27FC236}">
                <a16:creationId xmlns:a16="http://schemas.microsoft.com/office/drawing/2014/main" id="{703F3E79-FBB4-4461-A4B0-173019E59E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29174" y="3645024"/>
            <a:ext cx="5991224" cy="1800200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l">
              <a:buNone/>
              <a:defRPr lang="pl-PL" sz="18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2" name="Symbol zastępczy tekstu 2">
            <a:extLst>
              <a:ext uri="{FF2B5EF4-FFF2-40B4-BE49-F238E27FC236}">
                <a16:creationId xmlns:a16="http://schemas.microsoft.com/office/drawing/2014/main" id="{16A5B9E3-9728-40E4-BBEC-174070FC50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29175" y="2148011"/>
            <a:ext cx="5991224" cy="1497613"/>
          </a:xfrm>
        </p:spPr>
        <p:txBody>
          <a:bodyPr anchor="b">
            <a:normAutofit/>
          </a:bodyPr>
          <a:lstStyle>
            <a:lvl1pPr marL="0" indent="0">
              <a:buNone/>
              <a:defRPr sz="2400" b="1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3" name="Symbol zastępczy obrazu 7">
            <a:extLst>
              <a:ext uri="{FF2B5EF4-FFF2-40B4-BE49-F238E27FC236}">
                <a16:creationId xmlns:a16="http://schemas.microsoft.com/office/drawing/2014/main" id="{F0BAED6B-B8E2-4989-B13B-12F20F222B6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055290" y="2148011"/>
            <a:ext cx="2534238" cy="253423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15875">
            <a:solidFill>
              <a:schemeClr val="bg1"/>
            </a:solidFill>
          </a:ln>
        </p:spPr>
        <p:txBody>
          <a:bodyPr anchor="ctr">
            <a:normAutofit/>
          </a:bodyPr>
          <a:lstStyle>
            <a:lvl1pPr marL="0" marR="0" indent="0" algn="ctr" fontAlgn="auto">
              <a:buClrTx/>
              <a:buNone/>
              <a:tabLst/>
              <a:defRPr sz="18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marR="0" lvl="0" indent="0" algn="ctr" fontAlgn="auto">
              <a:buClrTx/>
              <a:buNone/>
              <a:tabLst/>
            </a:pPr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icon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6" name="Owal 15">
            <a:extLst>
              <a:ext uri="{FF2B5EF4-FFF2-40B4-BE49-F238E27FC236}">
                <a16:creationId xmlns:a16="http://schemas.microsoft.com/office/drawing/2014/main" id="{889985CE-2F44-4AC6-887E-D4285C25DF6E}"/>
              </a:ext>
            </a:extLst>
          </p:cNvPr>
          <p:cNvSpPr/>
          <p:nvPr userDrawn="1"/>
        </p:nvSpPr>
        <p:spPr>
          <a:xfrm>
            <a:off x="4375774" y="1485175"/>
            <a:ext cx="230788" cy="230788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baseline="0" dirty="0">
              <a:latin typeface="Roboto" panose="02000000000000000000" pitchFamily="2" charset="0"/>
            </a:endParaRPr>
          </a:p>
        </p:txBody>
      </p:sp>
      <p:sp>
        <p:nvSpPr>
          <p:cNvPr id="17" name="Łuk blokowy 16">
            <a:extLst>
              <a:ext uri="{FF2B5EF4-FFF2-40B4-BE49-F238E27FC236}">
                <a16:creationId xmlns:a16="http://schemas.microsoft.com/office/drawing/2014/main" id="{6D8E0830-BA6E-4CD0-BEB0-DDD03174940D}"/>
              </a:ext>
            </a:extLst>
          </p:cNvPr>
          <p:cNvSpPr/>
          <p:nvPr userDrawn="1"/>
        </p:nvSpPr>
        <p:spPr>
          <a:xfrm>
            <a:off x="681038" y="811104"/>
            <a:ext cx="5066168" cy="5066168"/>
          </a:xfrm>
          <a:prstGeom prst="blockArc">
            <a:avLst>
              <a:gd name="adj1" fmla="val 10790409"/>
              <a:gd name="adj2" fmla="val 16201009"/>
              <a:gd name="adj3" fmla="val 21612"/>
            </a:avLst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1"/>
              </a:solidFill>
              <a:latin typeface="Roboto" panose="02000000000000000000" pitchFamily="2" charset="0"/>
            </a:endParaRPr>
          </a:p>
        </p:txBody>
      </p:sp>
      <p:sp>
        <p:nvSpPr>
          <p:cNvPr id="18" name="Wycinek okręgu 22">
            <a:extLst>
              <a:ext uri="{FF2B5EF4-FFF2-40B4-BE49-F238E27FC236}">
                <a16:creationId xmlns:a16="http://schemas.microsoft.com/office/drawing/2014/main" id="{8A0AA19F-E49C-4F1A-B90F-62A827723256}"/>
              </a:ext>
            </a:extLst>
          </p:cNvPr>
          <p:cNvSpPr/>
          <p:nvPr userDrawn="1"/>
        </p:nvSpPr>
        <p:spPr>
          <a:xfrm rot="5400000">
            <a:off x="1133982" y="4955964"/>
            <a:ext cx="1842615" cy="1842615"/>
          </a:xfrm>
          <a:prstGeom prst="pie">
            <a:avLst>
              <a:gd name="adj1" fmla="val 10800000"/>
              <a:gd name="adj2" fmla="val 16200000"/>
            </a:avLst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1"/>
              </a:solidFill>
              <a:latin typeface="Roboto" panose="02000000000000000000" pitchFamily="2" charset="0"/>
            </a:endParaRP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63E2074F-4AD4-F613-D95D-5AA4C49251A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48783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Profile Small Photo Gradient and Outline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ymbol zastępczy tekstu 18">
            <a:extLst>
              <a:ext uri="{FF2B5EF4-FFF2-40B4-BE49-F238E27FC236}">
                <a16:creationId xmlns:a16="http://schemas.microsoft.com/office/drawing/2014/main" id="{703F3E79-FBB4-4461-A4B0-173019E59E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29174" y="3645024"/>
            <a:ext cx="5991224" cy="1800200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l">
              <a:buNone/>
              <a:defRPr lang="pl-PL" sz="18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2" name="Symbol zastępczy tekstu 2">
            <a:extLst>
              <a:ext uri="{FF2B5EF4-FFF2-40B4-BE49-F238E27FC236}">
                <a16:creationId xmlns:a16="http://schemas.microsoft.com/office/drawing/2014/main" id="{16A5B9E3-9728-40E4-BBEC-174070FC50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29175" y="2148011"/>
            <a:ext cx="5991224" cy="1497613"/>
          </a:xfrm>
        </p:spPr>
        <p:txBody>
          <a:bodyPr anchor="b">
            <a:normAutofit/>
          </a:bodyPr>
          <a:lstStyle>
            <a:lvl1pPr marL="0" indent="0">
              <a:buNone/>
              <a:defRPr sz="2400" b="1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3" name="Symbol zastępczy obrazu 7">
            <a:extLst>
              <a:ext uri="{FF2B5EF4-FFF2-40B4-BE49-F238E27FC236}">
                <a16:creationId xmlns:a16="http://schemas.microsoft.com/office/drawing/2014/main" id="{F0BAED6B-B8E2-4989-B13B-12F20F222B6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2055290" y="2148011"/>
            <a:ext cx="2534238" cy="253423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15875">
            <a:solidFill>
              <a:schemeClr val="bg1"/>
            </a:solidFill>
          </a:ln>
        </p:spPr>
        <p:txBody>
          <a:bodyPr anchor="ctr">
            <a:normAutofit/>
          </a:bodyPr>
          <a:lstStyle>
            <a:lvl1pPr marL="0" marR="0" indent="0" algn="ctr" fontAlgn="auto">
              <a:buClrTx/>
              <a:buNone/>
              <a:tabLst/>
              <a:defRPr sz="18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marR="0" lvl="0" indent="0" algn="ctr" fontAlgn="auto">
              <a:buClrTx/>
              <a:buNone/>
              <a:tabLst/>
            </a:pPr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icon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6" name="Owal 15">
            <a:extLst>
              <a:ext uri="{FF2B5EF4-FFF2-40B4-BE49-F238E27FC236}">
                <a16:creationId xmlns:a16="http://schemas.microsoft.com/office/drawing/2014/main" id="{889985CE-2F44-4AC6-887E-D4285C25DF6E}"/>
              </a:ext>
            </a:extLst>
          </p:cNvPr>
          <p:cNvSpPr/>
          <p:nvPr userDrawn="1"/>
        </p:nvSpPr>
        <p:spPr>
          <a:xfrm>
            <a:off x="4375774" y="1485175"/>
            <a:ext cx="230788" cy="230788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baseline="0" dirty="0">
              <a:latin typeface="Roboto" panose="02000000000000000000" pitchFamily="2" charset="0"/>
            </a:endParaRPr>
          </a:p>
        </p:txBody>
      </p:sp>
      <p:sp>
        <p:nvSpPr>
          <p:cNvPr id="17" name="Łuk blokowy 16">
            <a:extLst>
              <a:ext uri="{FF2B5EF4-FFF2-40B4-BE49-F238E27FC236}">
                <a16:creationId xmlns:a16="http://schemas.microsoft.com/office/drawing/2014/main" id="{6D8E0830-BA6E-4CD0-BEB0-DDD03174940D}"/>
              </a:ext>
            </a:extLst>
          </p:cNvPr>
          <p:cNvSpPr/>
          <p:nvPr userDrawn="1"/>
        </p:nvSpPr>
        <p:spPr>
          <a:xfrm>
            <a:off x="681038" y="811104"/>
            <a:ext cx="5066168" cy="5066168"/>
          </a:xfrm>
          <a:prstGeom prst="blockArc">
            <a:avLst>
              <a:gd name="adj1" fmla="val 10790409"/>
              <a:gd name="adj2" fmla="val 16201009"/>
              <a:gd name="adj3" fmla="val 21612"/>
            </a:avLst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1"/>
              </a:solidFill>
              <a:latin typeface="Roboto" panose="02000000000000000000" pitchFamily="2" charset="0"/>
            </a:endParaRPr>
          </a:p>
        </p:txBody>
      </p:sp>
      <p:sp>
        <p:nvSpPr>
          <p:cNvPr id="18" name="Wycinek okręgu 22">
            <a:extLst>
              <a:ext uri="{FF2B5EF4-FFF2-40B4-BE49-F238E27FC236}">
                <a16:creationId xmlns:a16="http://schemas.microsoft.com/office/drawing/2014/main" id="{8A0AA19F-E49C-4F1A-B90F-62A827723256}"/>
              </a:ext>
            </a:extLst>
          </p:cNvPr>
          <p:cNvSpPr/>
          <p:nvPr userDrawn="1"/>
        </p:nvSpPr>
        <p:spPr>
          <a:xfrm rot="5400000">
            <a:off x="1133982" y="4955964"/>
            <a:ext cx="1842615" cy="1842615"/>
          </a:xfrm>
          <a:prstGeom prst="pie">
            <a:avLst>
              <a:gd name="adj1" fmla="val 10800000"/>
              <a:gd name="adj2" fmla="val 16200000"/>
            </a:avLst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1"/>
              </a:solidFill>
              <a:latin typeface="Roboto" panose="02000000000000000000" pitchFamily="2" charset="0"/>
            </a:endParaRP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63E2074F-4AD4-F613-D95D-5AA4C49251A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224555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Small Photo Shape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ymbol zastępczy tekstu 18">
            <a:extLst>
              <a:ext uri="{FF2B5EF4-FFF2-40B4-BE49-F238E27FC236}">
                <a16:creationId xmlns:a16="http://schemas.microsoft.com/office/drawing/2014/main" id="{703F3E79-FBB4-4461-A4B0-173019E59E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37025" y="3645024"/>
            <a:ext cx="5991224" cy="1800200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l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2" name="Symbol zastępczy tekstu 2">
            <a:extLst>
              <a:ext uri="{FF2B5EF4-FFF2-40B4-BE49-F238E27FC236}">
                <a16:creationId xmlns:a16="http://schemas.microsoft.com/office/drawing/2014/main" id="{16A5B9E3-9728-40E4-BBEC-174070FC50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37026" y="2148011"/>
            <a:ext cx="5991224" cy="1497613"/>
          </a:xfrm>
        </p:spPr>
        <p:txBody>
          <a:bodyPr anchor="b">
            <a:normAutofit/>
          </a:bodyPr>
          <a:lstStyle>
            <a:lvl1pPr marL="0" indent="0"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8" name="Prostokąt 7">
            <a:extLst>
              <a:ext uri="{FF2B5EF4-FFF2-40B4-BE49-F238E27FC236}">
                <a16:creationId xmlns:a16="http://schemas.microsoft.com/office/drawing/2014/main" id="{7BB42386-35A7-F24A-A149-31DC912DF2CF}"/>
              </a:ext>
            </a:extLst>
          </p:cNvPr>
          <p:cNvSpPr/>
          <p:nvPr userDrawn="1"/>
        </p:nvSpPr>
        <p:spPr>
          <a:xfrm rot="5400000">
            <a:off x="-2108993" y="2108995"/>
            <a:ext cx="6858000" cy="264001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3" name="Symbol zastępczy obrazu 7">
            <a:extLst>
              <a:ext uri="{FF2B5EF4-FFF2-40B4-BE49-F238E27FC236}">
                <a16:creationId xmlns:a16="http://schemas.microsoft.com/office/drawing/2014/main" id="{F0BAED6B-B8E2-4989-B13B-12F20F222B6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73188" y="2148011"/>
            <a:ext cx="2534238" cy="253423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1750">
            <a:noFill/>
          </a:ln>
        </p:spPr>
        <p:txBody>
          <a:bodyPr anchor="ctr">
            <a:normAutofit/>
          </a:bodyPr>
          <a:lstStyle>
            <a:lvl1pPr marL="0" marR="0" indent="0" algn="ctr" fontAlgn="auto">
              <a:buClrTx/>
              <a:buNone/>
              <a:tabLst/>
              <a:defRPr sz="18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marR="0" lvl="0" indent="0" algn="ctr" fontAlgn="auto">
              <a:buClrTx/>
              <a:buNone/>
              <a:tabLst/>
            </a:pPr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icon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a </a:t>
            </a:r>
            <a:r>
              <a:rPr lang="pl-PL" dirty="0" err="1"/>
              <a:t>picture</a:t>
            </a:r>
            <a:endParaRPr lang="pl-PL" dirty="0"/>
          </a:p>
        </p:txBody>
      </p:sp>
      <p:grpSp>
        <p:nvGrpSpPr>
          <p:cNvPr id="19" name="Grupa 18">
            <a:extLst>
              <a:ext uri="{FF2B5EF4-FFF2-40B4-BE49-F238E27FC236}">
                <a16:creationId xmlns:a16="http://schemas.microsoft.com/office/drawing/2014/main" id="{D8FA9CDD-50F2-E64A-8262-B42139AB65A1}"/>
              </a:ext>
            </a:extLst>
          </p:cNvPr>
          <p:cNvGrpSpPr/>
          <p:nvPr userDrawn="1"/>
        </p:nvGrpSpPr>
        <p:grpSpPr>
          <a:xfrm>
            <a:off x="-528736" y="4843027"/>
            <a:ext cx="3540160" cy="2398375"/>
            <a:chOff x="-528736" y="4788424"/>
            <a:chExt cx="3620758" cy="2452978"/>
          </a:xfrm>
        </p:grpSpPr>
        <p:sp>
          <p:nvSpPr>
            <p:cNvPr id="20" name="Dowolny kształt 19">
              <a:extLst>
                <a:ext uri="{FF2B5EF4-FFF2-40B4-BE49-F238E27FC236}">
                  <a16:creationId xmlns:a16="http://schemas.microsoft.com/office/drawing/2014/main" id="{6AF55816-3E0F-9D49-9F07-999F512E61DF}"/>
                </a:ext>
              </a:extLst>
            </p:cNvPr>
            <p:cNvSpPr/>
            <p:nvPr userDrawn="1"/>
          </p:nvSpPr>
          <p:spPr>
            <a:xfrm flipH="1">
              <a:off x="12036" y="5081795"/>
              <a:ext cx="3079986" cy="1767478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  <p:sp>
          <p:nvSpPr>
            <p:cNvPr id="21" name="Dowolny kształt 20">
              <a:extLst>
                <a:ext uri="{FF2B5EF4-FFF2-40B4-BE49-F238E27FC236}">
                  <a16:creationId xmlns:a16="http://schemas.microsoft.com/office/drawing/2014/main" id="{2E2AD2D6-7B0B-144D-B9EE-18A90872D014}"/>
                </a:ext>
              </a:extLst>
            </p:cNvPr>
            <p:cNvSpPr/>
            <p:nvPr userDrawn="1"/>
          </p:nvSpPr>
          <p:spPr>
            <a:xfrm rot="10800000">
              <a:off x="-528736" y="5498243"/>
              <a:ext cx="3138158" cy="1743159"/>
            </a:xfrm>
            <a:custGeom>
              <a:avLst/>
              <a:gdLst>
                <a:gd name="connsiteX0" fmla="*/ 10184 w 3138158"/>
                <a:gd name="connsiteY0" fmla="*/ 0 h 1743159"/>
                <a:gd name="connsiteX1" fmla="*/ 3127974 w 3138158"/>
                <a:gd name="connsiteY1" fmla="*/ 0 h 1743159"/>
                <a:gd name="connsiteX2" fmla="*/ 3130057 w 3138158"/>
                <a:gd name="connsiteY2" fmla="*/ 13651 h 1743159"/>
                <a:gd name="connsiteX3" fmla="*/ 3138158 w 3138158"/>
                <a:gd name="connsiteY3" fmla="*/ 174080 h 1743159"/>
                <a:gd name="connsiteX4" fmla="*/ 1569079 w 3138158"/>
                <a:gd name="connsiteY4" fmla="*/ 1743159 h 1743159"/>
                <a:gd name="connsiteX5" fmla="*/ 0 w 3138158"/>
                <a:gd name="connsiteY5" fmla="*/ 174080 h 1743159"/>
                <a:gd name="connsiteX6" fmla="*/ 8101 w 3138158"/>
                <a:gd name="connsiteY6" fmla="*/ 13651 h 1743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38158" h="1743159">
                  <a:moveTo>
                    <a:pt x="10184" y="0"/>
                  </a:moveTo>
                  <a:lnTo>
                    <a:pt x="3127974" y="0"/>
                  </a:lnTo>
                  <a:lnTo>
                    <a:pt x="3130057" y="13651"/>
                  </a:lnTo>
                  <a:cubicBezTo>
                    <a:pt x="3135414" y="66399"/>
                    <a:pt x="3138158" y="119919"/>
                    <a:pt x="3138158" y="174080"/>
                  </a:cubicBezTo>
                  <a:cubicBezTo>
                    <a:pt x="3138158" y="1040658"/>
                    <a:pt x="2435657" y="1743159"/>
                    <a:pt x="1569079" y="1743159"/>
                  </a:cubicBezTo>
                  <a:cubicBezTo>
                    <a:pt x="702501" y="1743159"/>
                    <a:pt x="0" y="1040658"/>
                    <a:pt x="0" y="174080"/>
                  </a:cubicBezTo>
                  <a:cubicBezTo>
                    <a:pt x="0" y="119919"/>
                    <a:pt x="2744" y="66399"/>
                    <a:pt x="8101" y="13651"/>
                  </a:cubicBez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22" name="Dowolny kształt 21">
              <a:extLst>
                <a:ext uri="{FF2B5EF4-FFF2-40B4-BE49-F238E27FC236}">
                  <a16:creationId xmlns:a16="http://schemas.microsoft.com/office/drawing/2014/main" id="{A465BA39-DA02-8A47-9269-49D8A9D48325}"/>
                </a:ext>
              </a:extLst>
            </p:cNvPr>
            <p:cNvSpPr/>
            <p:nvPr userDrawn="1"/>
          </p:nvSpPr>
          <p:spPr>
            <a:xfrm flipH="1">
              <a:off x="12037" y="4788424"/>
              <a:ext cx="1910264" cy="2060850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</p:spTree>
    <p:extLst>
      <p:ext uri="{BB962C8B-B14F-4D97-AF65-F5344CB8AC3E}">
        <p14:creationId xmlns:p14="http://schemas.microsoft.com/office/powerpoint/2010/main" val="426062277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ofile Small Photo Shapes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ymbol zastępczy tekstu 18">
            <a:extLst>
              <a:ext uri="{FF2B5EF4-FFF2-40B4-BE49-F238E27FC236}">
                <a16:creationId xmlns:a16="http://schemas.microsoft.com/office/drawing/2014/main" id="{703F3E79-FBB4-4461-A4B0-173019E59E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137025" y="3645024"/>
            <a:ext cx="5991224" cy="1800200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l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2" name="Symbol zastępczy tekstu 2">
            <a:extLst>
              <a:ext uri="{FF2B5EF4-FFF2-40B4-BE49-F238E27FC236}">
                <a16:creationId xmlns:a16="http://schemas.microsoft.com/office/drawing/2014/main" id="{16A5B9E3-9728-40E4-BBEC-174070FC50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137026" y="2148011"/>
            <a:ext cx="5991224" cy="1497613"/>
          </a:xfrm>
        </p:spPr>
        <p:txBody>
          <a:bodyPr anchor="b">
            <a:normAutofit/>
          </a:bodyPr>
          <a:lstStyle>
            <a:lvl1pPr marL="0" indent="0"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8" name="Prostokąt 7">
            <a:extLst>
              <a:ext uri="{FF2B5EF4-FFF2-40B4-BE49-F238E27FC236}">
                <a16:creationId xmlns:a16="http://schemas.microsoft.com/office/drawing/2014/main" id="{7BB42386-35A7-F24A-A149-31DC912DF2CF}"/>
              </a:ext>
            </a:extLst>
          </p:cNvPr>
          <p:cNvSpPr/>
          <p:nvPr userDrawn="1"/>
        </p:nvSpPr>
        <p:spPr>
          <a:xfrm rot="5400000">
            <a:off x="-2108993" y="2108995"/>
            <a:ext cx="6858000" cy="26400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3" name="Symbol zastępczy obrazu 7">
            <a:extLst>
              <a:ext uri="{FF2B5EF4-FFF2-40B4-BE49-F238E27FC236}">
                <a16:creationId xmlns:a16="http://schemas.microsoft.com/office/drawing/2014/main" id="{F0BAED6B-B8E2-4989-B13B-12F20F222B6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373188" y="2148011"/>
            <a:ext cx="2534238" cy="2534238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1750">
            <a:noFill/>
          </a:ln>
        </p:spPr>
        <p:txBody>
          <a:bodyPr anchor="ctr">
            <a:normAutofit/>
          </a:bodyPr>
          <a:lstStyle>
            <a:lvl1pPr marL="0" marR="0" indent="0" algn="ctr" fontAlgn="auto">
              <a:buClrTx/>
              <a:buNone/>
              <a:tabLst/>
              <a:defRPr sz="18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marR="0" lvl="0" indent="0" algn="ctr" fontAlgn="auto">
              <a:buClrTx/>
              <a:buNone/>
              <a:tabLst/>
            </a:pPr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icon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a </a:t>
            </a:r>
            <a:r>
              <a:rPr lang="pl-PL" dirty="0" err="1"/>
              <a:t>picture</a:t>
            </a:r>
            <a:endParaRPr lang="pl-PL" dirty="0"/>
          </a:p>
        </p:txBody>
      </p:sp>
      <p:grpSp>
        <p:nvGrpSpPr>
          <p:cNvPr id="19" name="Grupa 18">
            <a:extLst>
              <a:ext uri="{FF2B5EF4-FFF2-40B4-BE49-F238E27FC236}">
                <a16:creationId xmlns:a16="http://schemas.microsoft.com/office/drawing/2014/main" id="{D8FA9CDD-50F2-E64A-8262-B42139AB65A1}"/>
              </a:ext>
            </a:extLst>
          </p:cNvPr>
          <p:cNvGrpSpPr/>
          <p:nvPr userDrawn="1"/>
        </p:nvGrpSpPr>
        <p:grpSpPr>
          <a:xfrm>
            <a:off x="-528736" y="4843027"/>
            <a:ext cx="3540160" cy="2398375"/>
            <a:chOff x="-528736" y="4788424"/>
            <a:chExt cx="3620758" cy="2452978"/>
          </a:xfrm>
        </p:grpSpPr>
        <p:sp>
          <p:nvSpPr>
            <p:cNvPr id="20" name="Dowolny kształt 19">
              <a:extLst>
                <a:ext uri="{FF2B5EF4-FFF2-40B4-BE49-F238E27FC236}">
                  <a16:creationId xmlns:a16="http://schemas.microsoft.com/office/drawing/2014/main" id="{6AF55816-3E0F-9D49-9F07-999F512E61DF}"/>
                </a:ext>
              </a:extLst>
            </p:cNvPr>
            <p:cNvSpPr/>
            <p:nvPr userDrawn="1"/>
          </p:nvSpPr>
          <p:spPr>
            <a:xfrm flipH="1">
              <a:off x="12036" y="5081795"/>
              <a:ext cx="3079986" cy="1767478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  <p:sp>
          <p:nvSpPr>
            <p:cNvPr id="21" name="Dowolny kształt 20">
              <a:extLst>
                <a:ext uri="{FF2B5EF4-FFF2-40B4-BE49-F238E27FC236}">
                  <a16:creationId xmlns:a16="http://schemas.microsoft.com/office/drawing/2014/main" id="{2E2AD2D6-7B0B-144D-B9EE-18A90872D014}"/>
                </a:ext>
              </a:extLst>
            </p:cNvPr>
            <p:cNvSpPr/>
            <p:nvPr userDrawn="1"/>
          </p:nvSpPr>
          <p:spPr>
            <a:xfrm rot="10800000">
              <a:off x="-528736" y="5498243"/>
              <a:ext cx="3138158" cy="1743159"/>
            </a:xfrm>
            <a:custGeom>
              <a:avLst/>
              <a:gdLst>
                <a:gd name="connsiteX0" fmla="*/ 10184 w 3138158"/>
                <a:gd name="connsiteY0" fmla="*/ 0 h 1743159"/>
                <a:gd name="connsiteX1" fmla="*/ 3127974 w 3138158"/>
                <a:gd name="connsiteY1" fmla="*/ 0 h 1743159"/>
                <a:gd name="connsiteX2" fmla="*/ 3130057 w 3138158"/>
                <a:gd name="connsiteY2" fmla="*/ 13651 h 1743159"/>
                <a:gd name="connsiteX3" fmla="*/ 3138158 w 3138158"/>
                <a:gd name="connsiteY3" fmla="*/ 174080 h 1743159"/>
                <a:gd name="connsiteX4" fmla="*/ 1569079 w 3138158"/>
                <a:gd name="connsiteY4" fmla="*/ 1743159 h 1743159"/>
                <a:gd name="connsiteX5" fmla="*/ 0 w 3138158"/>
                <a:gd name="connsiteY5" fmla="*/ 174080 h 1743159"/>
                <a:gd name="connsiteX6" fmla="*/ 8101 w 3138158"/>
                <a:gd name="connsiteY6" fmla="*/ 13651 h 1743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38158" h="1743159">
                  <a:moveTo>
                    <a:pt x="10184" y="0"/>
                  </a:moveTo>
                  <a:lnTo>
                    <a:pt x="3127974" y="0"/>
                  </a:lnTo>
                  <a:lnTo>
                    <a:pt x="3130057" y="13651"/>
                  </a:lnTo>
                  <a:cubicBezTo>
                    <a:pt x="3135414" y="66399"/>
                    <a:pt x="3138158" y="119919"/>
                    <a:pt x="3138158" y="174080"/>
                  </a:cubicBezTo>
                  <a:cubicBezTo>
                    <a:pt x="3138158" y="1040658"/>
                    <a:pt x="2435657" y="1743159"/>
                    <a:pt x="1569079" y="1743159"/>
                  </a:cubicBezTo>
                  <a:cubicBezTo>
                    <a:pt x="702501" y="1743159"/>
                    <a:pt x="0" y="1040658"/>
                    <a:pt x="0" y="174080"/>
                  </a:cubicBezTo>
                  <a:cubicBezTo>
                    <a:pt x="0" y="119919"/>
                    <a:pt x="2744" y="66399"/>
                    <a:pt x="8101" y="13651"/>
                  </a:cubicBez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22" name="Dowolny kształt 21">
              <a:extLst>
                <a:ext uri="{FF2B5EF4-FFF2-40B4-BE49-F238E27FC236}">
                  <a16:creationId xmlns:a16="http://schemas.microsoft.com/office/drawing/2014/main" id="{A465BA39-DA02-8A47-9269-49D8A9D48325}"/>
                </a:ext>
              </a:extLst>
            </p:cNvPr>
            <p:cNvSpPr/>
            <p:nvPr userDrawn="1"/>
          </p:nvSpPr>
          <p:spPr>
            <a:xfrm flipH="1">
              <a:off x="12037" y="4788424"/>
              <a:ext cx="1910264" cy="2060850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80000"/>
                    <a:lumOff val="20000"/>
                  </a:schemeClr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</p:spTree>
    <p:extLst>
      <p:ext uri="{BB962C8B-B14F-4D97-AF65-F5344CB8AC3E}">
        <p14:creationId xmlns:p14="http://schemas.microsoft.com/office/powerpoint/2010/main" val="330520975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Small Photo Shapes L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ymbol zastępczy tekstu 18">
            <a:extLst>
              <a:ext uri="{FF2B5EF4-FFF2-40B4-BE49-F238E27FC236}">
                <a16:creationId xmlns:a16="http://schemas.microsoft.com/office/drawing/2014/main" id="{703F3E79-FBB4-4461-A4B0-173019E59E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1038" y="2227807"/>
            <a:ext cx="5991224" cy="1800200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l">
              <a:buNone/>
              <a:defRPr lang="pl-PL" sz="1800" dirty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2" name="Symbol zastępczy tekstu 2">
            <a:extLst>
              <a:ext uri="{FF2B5EF4-FFF2-40B4-BE49-F238E27FC236}">
                <a16:creationId xmlns:a16="http://schemas.microsoft.com/office/drawing/2014/main" id="{16A5B9E3-9728-40E4-BBEC-174070FC50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1039" y="730794"/>
            <a:ext cx="5991224" cy="1497613"/>
          </a:xfrm>
        </p:spPr>
        <p:txBody>
          <a:bodyPr anchor="b">
            <a:normAutofit/>
          </a:bodyPr>
          <a:lstStyle>
            <a:lvl1pPr marL="0" indent="0">
              <a:buNone/>
              <a:defRPr sz="2400" b="1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5" name="Symbol zastępczy obrazu 7">
            <a:extLst>
              <a:ext uri="{FF2B5EF4-FFF2-40B4-BE49-F238E27FC236}">
                <a16:creationId xmlns:a16="http://schemas.microsoft.com/office/drawing/2014/main" id="{50825995-2E30-9B48-A248-311B3F754A29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593013" y="-372662"/>
            <a:ext cx="7603323" cy="7603323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1750">
            <a:noFill/>
          </a:ln>
        </p:spPr>
        <p:txBody>
          <a:bodyPr anchor="ctr">
            <a:normAutofit/>
          </a:bodyPr>
          <a:lstStyle>
            <a:lvl1pPr marL="0" marR="0" indent="0" algn="ctr" fontAlgn="auto">
              <a:buClrTx/>
              <a:buNone/>
              <a:tabLst/>
              <a:defRPr sz="18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0" marR="0" lvl="0" indent="0" algn="ctr" fontAlgn="auto">
              <a:buClrTx/>
              <a:buNone/>
              <a:tabLst/>
            </a:pPr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icon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a </a:t>
            </a:r>
            <a:r>
              <a:rPr lang="pl-PL" dirty="0" err="1"/>
              <a:t>picture</a:t>
            </a:r>
            <a:endParaRPr lang="pl-PL" dirty="0"/>
          </a:p>
        </p:txBody>
      </p:sp>
      <p:grpSp>
        <p:nvGrpSpPr>
          <p:cNvPr id="13" name="Grupa 12">
            <a:extLst>
              <a:ext uri="{FF2B5EF4-FFF2-40B4-BE49-F238E27FC236}">
                <a16:creationId xmlns:a16="http://schemas.microsoft.com/office/drawing/2014/main" id="{D27FC674-7A67-254D-A229-6F6F66A00E38}"/>
              </a:ext>
            </a:extLst>
          </p:cNvPr>
          <p:cNvGrpSpPr/>
          <p:nvPr userDrawn="1"/>
        </p:nvGrpSpPr>
        <p:grpSpPr>
          <a:xfrm>
            <a:off x="-528736" y="4843027"/>
            <a:ext cx="3540160" cy="2398375"/>
            <a:chOff x="-528736" y="4788424"/>
            <a:chExt cx="3620758" cy="2452978"/>
          </a:xfrm>
        </p:grpSpPr>
        <p:sp>
          <p:nvSpPr>
            <p:cNvPr id="16" name="Dowolny kształt 15">
              <a:extLst>
                <a:ext uri="{FF2B5EF4-FFF2-40B4-BE49-F238E27FC236}">
                  <a16:creationId xmlns:a16="http://schemas.microsoft.com/office/drawing/2014/main" id="{77643C31-29C9-6643-9065-73513A86A157}"/>
                </a:ext>
              </a:extLst>
            </p:cNvPr>
            <p:cNvSpPr/>
            <p:nvPr userDrawn="1"/>
          </p:nvSpPr>
          <p:spPr>
            <a:xfrm flipH="1">
              <a:off x="12036" y="5081795"/>
              <a:ext cx="3079986" cy="1767478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  <p:sp>
          <p:nvSpPr>
            <p:cNvPr id="17" name="Dowolny kształt 16">
              <a:extLst>
                <a:ext uri="{FF2B5EF4-FFF2-40B4-BE49-F238E27FC236}">
                  <a16:creationId xmlns:a16="http://schemas.microsoft.com/office/drawing/2014/main" id="{FC25DD39-7465-A64F-BE7C-072A9552AA9A}"/>
                </a:ext>
              </a:extLst>
            </p:cNvPr>
            <p:cNvSpPr/>
            <p:nvPr userDrawn="1"/>
          </p:nvSpPr>
          <p:spPr>
            <a:xfrm rot="10800000">
              <a:off x="-528736" y="5498243"/>
              <a:ext cx="3138158" cy="1743159"/>
            </a:xfrm>
            <a:custGeom>
              <a:avLst/>
              <a:gdLst>
                <a:gd name="connsiteX0" fmla="*/ 10184 w 3138158"/>
                <a:gd name="connsiteY0" fmla="*/ 0 h 1743159"/>
                <a:gd name="connsiteX1" fmla="*/ 3127974 w 3138158"/>
                <a:gd name="connsiteY1" fmla="*/ 0 h 1743159"/>
                <a:gd name="connsiteX2" fmla="*/ 3130057 w 3138158"/>
                <a:gd name="connsiteY2" fmla="*/ 13651 h 1743159"/>
                <a:gd name="connsiteX3" fmla="*/ 3138158 w 3138158"/>
                <a:gd name="connsiteY3" fmla="*/ 174080 h 1743159"/>
                <a:gd name="connsiteX4" fmla="*/ 1569079 w 3138158"/>
                <a:gd name="connsiteY4" fmla="*/ 1743159 h 1743159"/>
                <a:gd name="connsiteX5" fmla="*/ 0 w 3138158"/>
                <a:gd name="connsiteY5" fmla="*/ 174080 h 1743159"/>
                <a:gd name="connsiteX6" fmla="*/ 8101 w 3138158"/>
                <a:gd name="connsiteY6" fmla="*/ 13651 h 1743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38158" h="1743159">
                  <a:moveTo>
                    <a:pt x="10184" y="0"/>
                  </a:moveTo>
                  <a:lnTo>
                    <a:pt x="3127974" y="0"/>
                  </a:lnTo>
                  <a:lnTo>
                    <a:pt x="3130057" y="13651"/>
                  </a:lnTo>
                  <a:cubicBezTo>
                    <a:pt x="3135414" y="66399"/>
                    <a:pt x="3138158" y="119919"/>
                    <a:pt x="3138158" y="174080"/>
                  </a:cubicBezTo>
                  <a:cubicBezTo>
                    <a:pt x="3138158" y="1040658"/>
                    <a:pt x="2435657" y="1743159"/>
                    <a:pt x="1569079" y="1743159"/>
                  </a:cubicBezTo>
                  <a:cubicBezTo>
                    <a:pt x="702501" y="1743159"/>
                    <a:pt x="0" y="1040658"/>
                    <a:pt x="0" y="174080"/>
                  </a:cubicBezTo>
                  <a:cubicBezTo>
                    <a:pt x="0" y="119919"/>
                    <a:pt x="2744" y="66399"/>
                    <a:pt x="8101" y="13651"/>
                  </a:cubicBez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18" name="Dowolny kształt 17">
              <a:extLst>
                <a:ext uri="{FF2B5EF4-FFF2-40B4-BE49-F238E27FC236}">
                  <a16:creationId xmlns:a16="http://schemas.microsoft.com/office/drawing/2014/main" id="{C9CE9B7F-DE87-D740-8608-D5FB1841368E}"/>
                </a:ext>
              </a:extLst>
            </p:cNvPr>
            <p:cNvSpPr/>
            <p:nvPr userDrawn="1"/>
          </p:nvSpPr>
          <p:spPr>
            <a:xfrm flipH="1">
              <a:off x="12037" y="4788424"/>
              <a:ext cx="1910264" cy="2060850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</p:spTree>
    <p:extLst>
      <p:ext uri="{BB962C8B-B14F-4D97-AF65-F5344CB8AC3E}">
        <p14:creationId xmlns:p14="http://schemas.microsoft.com/office/powerpoint/2010/main" val="216227537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file Small Photo Shapes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ymbol zastępczy tekstu 18">
            <a:extLst>
              <a:ext uri="{FF2B5EF4-FFF2-40B4-BE49-F238E27FC236}">
                <a16:creationId xmlns:a16="http://schemas.microsoft.com/office/drawing/2014/main" id="{703F3E79-FBB4-4461-A4B0-173019E59E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29174" y="3645024"/>
            <a:ext cx="5991224" cy="1800200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l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2" name="Symbol zastępczy tekstu 2">
            <a:extLst>
              <a:ext uri="{FF2B5EF4-FFF2-40B4-BE49-F238E27FC236}">
                <a16:creationId xmlns:a16="http://schemas.microsoft.com/office/drawing/2014/main" id="{16A5B9E3-9728-40E4-BBEC-174070FC50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29175" y="2148011"/>
            <a:ext cx="5991224" cy="1497613"/>
          </a:xfrm>
        </p:spPr>
        <p:txBody>
          <a:bodyPr anchor="b">
            <a:norm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grpSp>
        <p:nvGrpSpPr>
          <p:cNvPr id="20" name="Grupa 19">
            <a:extLst>
              <a:ext uri="{FF2B5EF4-FFF2-40B4-BE49-F238E27FC236}">
                <a16:creationId xmlns:a16="http://schemas.microsoft.com/office/drawing/2014/main" id="{9E2CA010-9ED4-3B43-83F5-1AFF6662C6C3}"/>
              </a:ext>
            </a:extLst>
          </p:cNvPr>
          <p:cNvGrpSpPr/>
          <p:nvPr userDrawn="1"/>
        </p:nvGrpSpPr>
        <p:grpSpPr>
          <a:xfrm>
            <a:off x="692627" y="1700646"/>
            <a:ext cx="3744578" cy="3744578"/>
            <a:chOff x="2755900" y="404664"/>
            <a:chExt cx="5989637" cy="5989637"/>
          </a:xfrm>
        </p:grpSpPr>
        <p:sp>
          <p:nvSpPr>
            <p:cNvPr id="21" name="Owal 20">
              <a:extLst>
                <a:ext uri="{FF2B5EF4-FFF2-40B4-BE49-F238E27FC236}">
                  <a16:creationId xmlns:a16="http://schemas.microsoft.com/office/drawing/2014/main" id="{3E52AF8C-BEC5-DA4C-8F1D-EDE2D22E90DF}"/>
                </a:ext>
              </a:extLst>
            </p:cNvPr>
            <p:cNvSpPr/>
            <p:nvPr userDrawn="1"/>
          </p:nvSpPr>
          <p:spPr>
            <a:xfrm>
              <a:off x="2755900" y="404664"/>
              <a:ext cx="5989637" cy="5989637"/>
            </a:xfrm>
            <a:prstGeom prst="ellipse">
              <a:avLst/>
            </a:prstGeom>
            <a:gradFill>
              <a:gsLst>
                <a:gs pos="0">
                  <a:srgbClr val="0A85FF">
                    <a:alpha val="14509"/>
                  </a:srgbClr>
                </a:gs>
                <a:gs pos="26000">
                  <a:srgbClr val="0A85FF">
                    <a:alpha val="14509"/>
                  </a:srgbClr>
                </a:gs>
                <a:gs pos="100000">
                  <a:srgbClr val="0A85FF">
                    <a:alpha val="34901"/>
                  </a:srgbClr>
                </a:gs>
              </a:gsLst>
              <a:lin ang="6000000" scaled="0"/>
            </a:gradFill>
            <a:ln w="9525" cap="flat" cmpd="sng">
              <a:solidFill>
                <a:schemeClr val="lt2">
                  <a:alpha val="17254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lang="pl-PL" sz="1400" kern="0">
                <a:solidFill>
                  <a:srgbClr val="FFFFFF"/>
                </a:solidFill>
                <a:latin typeface="Roboto"/>
                <a:ea typeface="Roboto"/>
              </a:endParaRPr>
            </a:p>
          </p:txBody>
        </p:sp>
        <p:sp>
          <p:nvSpPr>
            <p:cNvPr id="22" name="Owal 21">
              <a:extLst>
                <a:ext uri="{FF2B5EF4-FFF2-40B4-BE49-F238E27FC236}">
                  <a16:creationId xmlns:a16="http://schemas.microsoft.com/office/drawing/2014/main" id="{F86647A5-7681-2941-B0C2-95A26CED3B19}"/>
                </a:ext>
              </a:extLst>
            </p:cNvPr>
            <p:cNvSpPr/>
            <p:nvPr userDrawn="1"/>
          </p:nvSpPr>
          <p:spPr>
            <a:xfrm>
              <a:off x="3446462" y="1095226"/>
              <a:ext cx="4608512" cy="4608512"/>
            </a:xfrm>
            <a:prstGeom prst="ellipse">
              <a:avLst/>
            </a:prstGeom>
            <a:gradFill>
              <a:gsLst>
                <a:gs pos="0">
                  <a:srgbClr val="0A85FF">
                    <a:alpha val="14509"/>
                  </a:srgbClr>
                </a:gs>
                <a:gs pos="26000">
                  <a:srgbClr val="0A85FF">
                    <a:alpha val="14509"/>
                  </a:srgbClr>
                </a:gs>
                <a:gs pos="100000">
                  <a:srgbClr val="0A85FF">
                    <a:alpha val="34901"/>
                  </a:srgbClr>
                </a:gs>
              </a:gsLst>
              <a:lin ang="6000000" scaled="0"/>
            </a:gradFill>
            <a:ln w="9525" cap="flat" cmpd="sng">
              <a:solidFill>
                <a:schemeClr val="lt2">
                  <a:alpha val="17254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lang="pl-PL" sz="1400" kern="0">
                <a:solidFill>
                  <a:srgbClr val="FFFFFF"/>
                </a:solidFill>
                <a:latin typeface="Roboto"/>
                <a:ea typeface="Roboto"/>
              </a:endParaRPr>
            </a:p>
          </p:txBody>
        </p:sp>
      </p:grpSp>
      <p:sp>
        <p:nvSpPr>
          <p:cNvPr id="24" name="Symbol zastępczy obrazu 7">
            <a:extLst>
              <a:ext uri="{FF2B5EF4-FFF2-40B4-BE49-F238E27FC236}">
                <a16:creationId xmlns:a16="http://schemas.microsoft.com/office/drawing/2014/main" id="{85DAF1C6-FF9B-3243-8014-285E028111D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521819" y="2529730"/>
            <a:ext cx="2086411" cy="208641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1750">
            <a:noFill/>
          </a:ln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icon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grpSp>
        <p:nvGrpSpPr>
          <p:cNvPr id="17" name="Grupa 16">
            <a:extLst>
              <a:ext uri="{FF2B5EF4-FFF2-40B4-BE49-F238E27FC236}">
                <a16:creationId xmlns:a16="http://schemas.microsoft.com/office/drawing/2014/main" id="{846BB7C5-5C3C-7144-9813-3FFC20F6325F}"/>
              </a:ext>
            </a:extLst>
          </p:cNvPr>
          <p:cNvGrpSpPr/>
          <p:nvPr userDrawn="1"/>
        </p:nvGrpSpPr>
        <p:grpSpPr>
          <a:xfrm rot="10800000" flipH="1">
            <a:off x="9120337" y="-3"/>
            <a:ext cx="3079986" cy="2060849"/>
            <a:chOff x="9408368" y="4995447"/>
            <a:chExt cx="2783632" cy="1862554"/>
          </a:xfrm>
        </p:grpSpPr>
        <p:sp>
          <p:nvSpPr>
            <p:cNvPr id="18" name="Dowolny kształt 17">
              <a:extLst>
                <a:ext uri="{FF2B5EF4-FFF2-40B4-BE49-F238E27FC236}">
                  <a16:creationId xmlns:a16="http://schemas.microsoft.com/office/drawing/2014/main" id="{8D887955-8288-B34C-AE91-8C269774207F}"/>
                </a:ext>
              </a:extLst>
            </p:cNvPr>
            <p:cNvSpPr/>
            <p:nvPr userDrawn="1"/>
          </p:nvSpPr>
          <p:spPr>
            <a:xfrm>
              <a:off x="9408368" y="5260588"/>
              <a:ext cx="2783632" cy="1597411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19" name="Dowolny kształt 18">
              <a:extLst>
                <a:ext uri="{FF2B5EF4-FFF2-40B4-BE49-F238E27FC236}">
                  <a16:creationId xmlns:a16="http://schemas.microsoft.com/office/drawing/2014/main" id="{325672FA-0AA3-334E-9B28-B33F1FB0CECD}"/>
                </a:ext>
              </a:extLst>
            </p:cNvPr>
            <p:cNvSpPr/>
            <p:nvPr userDrawn="1"/>
          </p:nvSpPr>
          <p:spPr>
            <a:xfrm>
              <a:off x="10465540" y="4995447"/>
              <a:ext cx="1726460" cy="1862554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  <p:sp>
        <p:nvSpPr>
          <p:cNvPr id="23" name="Owal 22">
            <a:extLst>
              <a:ext uri="{FF2B5EF4-FFF2-40B4-BE49-F238E27FC236}">
                <a16:creationId xmlns:a16="http://schemas.microsoft.com/office/drawing/2014/main" id="{6DAACDA9-C7B1-904A-A332-3511CFFC1F6D}"/>
              </a:ext>
            </a:extLst>
          </p:cNvPr>
          <p:cNvSpPr/>
          <p:nvPr userDrawn="1"/>
        </p:nvSpPr>
        <p:spPr>
          <a:xfrm>
            <a:off x="11522142" y="2420888"/>
            <a:ext cx="144016" cy="144016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337263F2-1CA5-DC64-C5E7-4CE7747C23A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6443793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Profile Small Photo Shapes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wal 4">
            <a:extLst>
              <a:ext uri="{FF2B5EF4-FFF2-40B4-BE49-F238E27FC236}">
                <a16:creationId xmlns:a16="http://schemas.microsoft.com/office/drawing/2014/main" id="{21D0325D-A8CD-4083-14C5-8C93265EA5CC}"/>
              </a:ext>
            </a:extLst>
          </p:cNvPr>
          <p:cNvSpPr/>
          <p:nvPr userDrawn="1"/>
        </p:nvSpPr>
        <p:spPr>
          <a:xfrm>
            <a:off x="734977" y="1630634"/>
            <a:ext cx="3743325" cy="3744912"/>
          </a:xfrm>
          <a:prstGeom prst="ellipse">
            <a:avLst/>
          </a:prstGeom>
          <a:gradFill>
            <a:gsLst>
              <a:gs pos="0">
                <a:schemeClr val="tx2">
                  <a:alpha val="4794"/>
                </a:schemeClr>
              </a:gs>
              <a:gs pos="26000">
                <a:schemeClr val="tx2">
                  <a:alpha val="26000"/>
                </a:schemeClr>
              </a:gs>
              <a:gs pos="99000">
                <a:schemeClr val="tx2">
                  <a:alpha val="20009"/>
                </a:scheme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lIns="68575" tIns="34275" rIns="68575" bIns="34275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defRPr/>
            </a:pPr>
            <a:endParaRPr lang="pl-PL" sz="1400" kern="0">
              <a:solidFill>
                <a:srgbClr val="FFFFFF"/>
              </a:solidFill>
              <a:latin typeface="Roboto"/>
              <a:ea typeface="Roboto"/>
            </a:endParaRPr>
          </a:p>
        </p:txBody>
      </p:sp>
      <p:sp>
        <p:nvSpPr>
          <p:cNvPr id="6" name="Owal 5">
            <a:extLst>
              <a:ext uri="{FF2B5EF4-FFF2-40B4-BE49-F238E27FC236}">
                <a16:creationId xmlns:a16="http://schemas.microsoft.com/office/drawing/2014/main" id="{81D231E9-7DBA-7D11-2298-EF5DFAEF133D}"/>
              </a:ext>
            </a:extLst>
          </p:cNvPr>
          <p:cNvSpPr/>
          <p:nvPr userDrawn="1"/>
        </p:nvSpPr>
        <p:spPr>
          <a:xfrm>
            <a:off x="1166777" y="2060846"/>
            <a:ext cx="2879725" cy="2881313"/>
          </a:xfrm>
          <a:prstGeom prst="ellipse">
            <a:avLst/>
          </a:prstGeom>
          <a:gradFill>
            <a:gsLst>
              <a:gs pos="0">
                <a:schemeClr val="tx2">
                  <a:alpha val="22000"/>
                </a:schemeClr>
              </a:gs>
              <a:gs pos="26000">
                <a:schemeClr val="tx2">
                  <a:alpha val="12000"/>
                </a:schemeClr>
              </a:gs>
              <a:gs pos="98000">
                <a:schemeClr val="tx2">
                  <a:alpha val="0"/>
                </a:scheme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lIns="68575" tIns="34275" rIns="68575" bIns="34275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defRPr/>
            </a:pPr>
            <a:endParaRPr lang="pl-PL" sz="1400" kern="0" dirty="0">
              <a:solidFill>
                <a:srgbClr val="FFFFFF"/>
              </a:solidFill>
              <a:latin typeface="Roboto"/>
              <a:ea typeface="Roboto"/>
            </a:endParaRPr>
          </a:p>
        </p:txBody>
      </p:sp>
      <p:sp>
        <p:nvSpPr>
          <p:cNvPr id="11" name="Symbol zastępczy tekstu 18">
            <a:extLst>
              <a:ext uri="{FF2B5EF4-FFF2-40B4-BE49-F238E27FC236}">
                <a16:creationId xmlns:a16="http://schemas.microsoft.com/office/drawing/2014/main" id="{703F3E79-FBB4-4461-A4B0-173019E59EC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29174" y="3645024"/>
            <a:ext cx="5991224" cy="1800200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 algn="l">
              <a:buNone/>
              <a:defRPr lang="pl-P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2" name="Symbol zastępczy tekstu 2">
            <a:extLst>
              <a:ext uri="{FF2B5EF4-FFF2-40B4-BE49-F238E27FC236}">
                <a16:creationId xmlns:a16="http://schemas.microsoft.com/office/drawing/2014/main" id="{16A5B9E3-9728-40E4-BBEC-174070FC50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29175" y="2148011"/>
            <a:ext cx="5991224" cy="1497613"/>
          </a:xfrm>
        </p:spPr>
        <p:txBody>
          <a:bodyPr anchor="b">
            <a:normAutofit/>
          </a:bodyPr>
          <a:lstStyle>
            <a:lvl1pPr marL="0" indent="0">
              <a:buNone/>
              <a:defRPr sz="2400" b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24" name="Symbol zastępczy obrazu 7">
            <a:extLst>
              <a:ext uri="{FF2B5EF4-FFF2-40B4-BE49-F238E27FC236}">
                <a16:creationId xmlns:a16="http://schemas.microsoft.com/office/drawing/2014/main" id="{85DAF1C6-FF9B-3243-8014-285E028111D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1521819" y="2529730"/>
            <a:ext cx="2086411" cy="2086411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  <a:ln w="31750">
            <a:noFill/>
          </a:ln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icon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grpSp>
        <p:nvGrpSpPr>
          <p:cNvPr id="17" name="Grupa 16">
            <a:extLst>
              <a:ext uri="{FF2B5EF4-FFF2-40B4-BE49-F238E27FC236}">
                <a16:creationId xmlns:a16="http://schemas.microsoft.com/office/drawing/2014/main" id="{846BB7C5-5C3C-7144-9813-3FFC20F6325F}"/>
              </a:ext>
            </a:extLst>
          </p:cNvPr>
          <p:cNvGrpSpPr/>
          <p:nvPr userDrawn="1"/>
        </p:nvGrpSpPr>
        <p:grpSpPr>
          <a:xfrm rot="10800000" flipH="1">
            <a:off x="9120337" y="-3"/>
            <a:ext cx="3079986" cy="2060849"/>
            <a:chOff x="9408368" y="4995447"/>
            <a:chExt cx="2783632" cy="1862554"/>
          </a:xfrm>
        </p:grpSpPr>
        <p:sp>
          <p:nvSpPr>
            <p:cNvPr id="18" name="Dowolny kształt 17">
              <a:extLst>
                <a:ext uri="{FF2B5EF4-FFF2-40B4-BE49-F238E27FC236}">
                  <a16:creationId xmlns:a16="http://schemas.microsoft.com/office/drawing/2014/main" id="{8D887955-8288-B34C-AE91-8C269774207F}"/>
                </a:ext>
              </a:extLst>
            </p:cNvPr>
            <p:cNvSpPr/>
            <p:nvPr userDrawn="1"/>
          </p:nvSpPr>
          <p:spPr>
            <a:xfrm>
              <a:off x="9408368" y="5260588"/>
              <a:ext cx="2783632" cy="1597411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70000"/>
                    <a:lumOff val="30000"/>
                  </a:schemeClr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  <p:sp>
          <p:nvSpPr>
            <p:cNvPr id="19" name="Dowolny kształt 18">
              <a:extLst>
                <a:ext uri="{FF2B5EF4-FFF2-40B4-BE49-F238E27FC236}">
                  <a16:creationId xmlns:a16="http://schemas.microsoft.com/office/drawing/2014/main" id="{325672FA-0AA3-334E-9B28-B33F1FB0CECD}"/>
                </a:ext>
              </a:extLst>
            </p:cNvPr>
            <p:cNvSpPr/>
            <p:nvPr userDrawn="1"/>
          </p:nvSpPr>
          <p:spPr>
            <a:xfrm>
              <a:off x="10465540" y="4995447"/>
              <a:ext cx="1726460" cy="1862554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69000"/>
                    <a:lumOff val="31000"/>
                  </a:schemeClr>
                </a:gs>
                <a:gs pos="71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  <p:sp>
        <p:nvSpPr>
          <p:cNvPr id="23" name="Owal 22">
            <a:extLst>
              <a:ext uri="{FF2B5EF4-FFF2-40B4-BE49-F238E27FC236}">
                <a16:creationId xmlns:a16="http://schemas.microsoft.com/office/drawing/2014/main" id="{6DAACDA9-C7B1-904A-A332-3511CFFC1F6D}"/>
              </a:ext>
            </a:extLst>
          </p:cNvPr>
          <p:cNvSpPr/>
          <p:nvPr userDrawn="1"/>
        </p:nvSpPr>
        <p:spPr>
          <a:xfrm>
            <a:off x="11522142" y="2420888"/>
            <a:ext cx="144016" cy="144016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D0D85F34-38E0-E5BC-DC19-3E794495494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7087989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[3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24" name="Symbol zastępczy obrazu 16">
            <a:extLst>
              <a:ext uri="{FF2B5EF4-FFF2-40B4-BE49-F238E27FC236}">
                <a16:creationId xmlns:a16="http://schemas.microsoft.com/office/drawing/2014/main" id="{86931452-4549-0B4D-966C-6B43CBFF40C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062164" y="1484784"/>
            <a:ext cx="2535236" cy="2672119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25" name="Symbol zastępczy obrazu 16">
            <a:extLst>
              <a:ext uri="{FF2B5EF4-FFF2-40B4-BE49-F238E27FC236}">
                <a16:creationId xmlns:a16="http://schemas.microsoft.com/office/drawing/2014/main" id="{C6FDA77A-7BE0-8A48-B7FF-ADFF59AFDC6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827588" y="1484784"/>
            <a:ext cx="2535236" cy="2672119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26" name="Symbol zastępczy obrazu 16">
            <a:extLst>
              <a:ext uri="{FF2B5EF4-FFF2-40B4-BE49-F238E27FC236}">
                <a16:creationId xmlns:a16="http://schemas.microsoft.com/office/drawing/2014/main" id="{9AC037A9-97E5-FC4F-B9BB-E0ACE3BD8B2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7593013" y="1481162"/>
            <a:ext cx="2535236" cy="2672119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40" name="Symbol zastępczy tekstu 27">
            <a:extLst>
              <a:ext uri="{FF2B5EF4-FFF2-40B4-BE49-F238E27FC236}">
                <a16:creationId xmlns:a16="http://schemas.microsoft.com/office/drawing/2014/main" id="{D840B54D-F0BA-4B72-B371-1666F18047D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071483" y="5368537"/>
            <a:ext cx="2525711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1" name="Symbol zastępczy tekstu 27">
            <a:extLst>
              <a:ext uri="{FF2B5EF4-FFF2-40B4-BE49-F238E27FC236}">
                <a16:creationId xmlns:a16="http://schemas.microsoft.com/office/drawing/2014/main" id="{F13438FF-D31F-45E8-B419-B1F90FDBD96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36908" y="5368538"/>
            <a:ext cx="2525711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42" name="Łącznik prosty 41">
            <a:extLst>
              <a:ext uri="{FF2B5EF4-FFF2-40B4-BE49-F238E27FC236}">
                <a16:creationId xmlns:a16="http://schemas.microsoft.com/office/drawing/2014/main" id="{F0AC3713-E8A2-4E48-B3C1-702C8E180485}"/>
              </a:ext>
            </a:extLst>
          </p:cNvPr>
          <p:cNvCxnSpPr>
            <a:cxnSpLocks/>
          </p:cNvCxnSpPr>
          <p:nvPr userDrawn="1"/>
        </p:nvCxnSpPr>
        <p:spPr>
          <a:xfrm flipH="1">
            <a:off x="2752521" y="5292908"/>
            <a:ext cx="1152524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Łącznik prosty 42">
            <a:extLst>
              <a:ext uri="{FF2B5EF4-FFF2-40B4-BE49-F238E27FC236}">
                <a16:creationId xmlns:a16="http://schemas.microsoft.com/office/drawing/2014/main" id="{71F5005F-6F68-4BDE-9585-441B5A77AFB6}"/>
              </a:ext>
            </a:extLst>
          </p:cNvPr>
          <p:cNvCxnSpPr>
            <a:cxnSpLocks/>
          </p:cNvCxnSpPr>
          <p:nvPr userDrawn="1"/>
        </p:nvCxnSpPr>
        <p:spPr>
          <a:xfrm flipH="1">
            <a:off x="5529056" y="5285054"/>
            <a:ext cx="1152524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Symbol zastępczy tekstu 27">
            <a:extLst>
              <a:ext uri="{FF2B5EF4-FFF2-40B4-BE49-F238E27FC236}">
                <a16:creationId xmlns:a16="http://schemas.microsoft.com/office/drawing/2014/main" id="{A0DB7AA0-EB56-4C32-9313-6F314BF2875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614236" y="5368538"/>
            <a:ext cx="2525711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45" name="Łącznik prosty 44">
            <a:extLst>
              <a:ext uri="{FF2B5EF4-FFF2-40B4-BE49-F238E27FC236}">
                <a16:creationId xmlns:a16="http://schemas.microsoft.com/office/drawing/2014/main" id="{DC256FFE-646A-4CF4-86D5-55228F83AA8E}"/>
              </a:ext>
            </a:extLst>
          </p:cNvPr>
          <p:cNvCxnSpPr>
            <a:cxnSpLocks/>
          </p:cNvCxnSpPr>
          <p:nvPr userDrawn="1"/>
        </p:nvCxnSpPr>
        <p:spPr>
          <a:xfrm flipH="1">
            <a:off x="8306384" y="5285054"/>
            <a:ext cx="1152524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Symbol zastępczy tekstu 3">
            <a:extLst>
              <a:ext uri="{FF2B5EF4-FFF2-40B4-BE49-F238E27FC236}">
                <a16:creationId xmlns:a16="http://schemas.microsoft.com/office/drawing/2014/main" id="{AA310FFD-A5E1-4032-8E2B-4636BB012D4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2071483" y="4315527"/>
            <a:ext cx="2527505" cy="88475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47" name="Symbol zastępczy tekstu 3">
            <a:extLst>
              <a:ext uri="{FF2B5EF4-FFF2-40B4-BE49-F238E27FC236}">
                <a16:creationId xmlns:a16="http://schemas.microsoft.com/office/drawing/2014/main" id="{656814B5-23D1-43CE-8624-356E353EBCD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23648" y="4315527"/>
            <a:ext cx="2527505" cy="88475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48" name="Symbol zastępczy tekstu 3">
            <a:extLst>
              <a:ext uri="{FF2B5EF4-FFF2-40B4-BE49-F238E27FC236}">
                <a16:creationId xmlns:a16="http://schemas.microsoft.com/office/drawing/2014/main" id="{4647B6C3-6B96-4B05-863C-844A7831905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602707" y="4315527"/>
            <a:ext cx="2527505" cy="88475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the </a:t>
            </a:r>
            <a:r>
              <a:rPr lang="pl-PL" dirty="0" err="1"/>
              <a:t>text</a:t>
            </a:r>
            <a:endParaRPr lang="pl-PL" dirty="0"/>
          </a:p>
        </p:txBody>
      </p:sp>
      <p:cxnSp>
        <p:nvCxnSpPr>
          <p:cNvPr id="19" name="Łącznik prosty 18">
            <a:extLst>
              <a:ext uri="{FF2B5EF4-FFF2-40B4-BE49-F238E27FC236}">
                <a16:creationId xmlns:a16="http://schemas.microsoft.com/office/drawing/2014/main" id="{8079389E-FE67-F041-AE8D-68CD6FD97A68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679389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[3] - Full Wid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24" name="Symbol zastępczy obrazu 16">
            <a:extLst>
              <a:ext uri="{FF2B5EF4-FFF2-40B4-BE49-F238E27FC236}">
                <a16:creationId xmlns:a16="http://schemas.microsoft.com/office/drawing/2014/main" id="{86931452-4549-0B4D-966C-6B43CBFF40C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75930" y="1484784"/>
            <a:ext cx="3222000" cy="2672119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25" name="Symbol zastępczy obrazu 16">
            <a:extLst>
              <a:ext uri="{FF2B5EF4-FFF2-40B4-BE49-F238E27FC236}">
                <a16:creationId xmlns:a16="http://schemas.microsoft.com/office/drawing/2014/main" id="{C6FDA77A-7BE0-8A48-B7FF-ADFF59AFDC6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485000" y="1484784"/>
            <a:ext cx="3222000" cy="2672119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26" name="Symbol zastępczy obrazu 16">
            <a:extLst>
              <a:ext uri="{FF2B5EF4-FFF2-40B4-BE49-F238E27FC236}">
                <a16:creationId xmlns:a16="http://schemas.microsoft.com/office/drawing/2014/main" id="{9AC037A9-97E5-FC4F-B9BB-E0ACE3BD8B2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294070" y="1481162"/>
            <a:ext cx="3222000" cy="2672119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40" name="Symbol zastępczy tekstu 27">
            <a:extLst>
              <a:ext uri="{FF2B5EF4-FFF2-40B4-BE49-F238E27FC236}">
                <a16:creationId xmlns:a16="http://schemas.microsoft.com/office/drawing/2014/main" id="{D840B54D-F0BA-4B72-B371-1666F18047D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5248" y="5368537"/>
            <a:ext cx="3222000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1" name="Symbol zastępczy tekstu 27">
            <a:extLst>
              <a:ext uri="{FF2B5EF4-FFF2-40B4-BE49-F238E27FC236}">
                <a16:creationId xmlns:a16="http://schemas.microsoft.com/office/drawing/2014/main" id="{F13438FF-D31F-45E8-B419-B1F90FDBD96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85000" y="5368538"/>
            <a:ext cx="3222000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42" name="Łącznik prosty 41">
            <a:extLst>
              <a:ext uri="{FF2B5EF4-FFF2-40B4-BE49-F238E27FC236}">
                <a16:creationId xmlns:a16="http://schemas.microsoft.com/office/drawing/2014/main" id="{F0AC3713-E8A2-4E48-B3C1-702C8E180485}"/>
              </a:ext>
            </a:extLst>
          </p:cNvPr>
          <p:cNvCxnSpPr>
            <a:cxnSpLocks/>
          </p:cNvCxnSpPr>
          <p:nvPr userDrawn="1"/>
        </p:nvCxnSpPr>
        <p:spPr>
          <a:xfrm flipH="1">
            <a:off x="1719986" y="5292908"/>
            <a:ext cx="1152524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Łącznik prosty 42">
            <a:extLst>
              <a:ext uri="{FF2B5EF4-FFF2-40B4-BE49-F238E27FC236}">
                <a16:creationId xmlns:a16="http://schemas.microsoft.com/office/drawing/2014/main" id="{71F5005F-6F68-4BDE-9585-441B5A77AFB6}"/>
              </a:ext>
            </a:extLst>
          </p:cNvPr>
          <p:cNvCxnSpPr>
            <a:cxnSpLocks/>
          </p:cNvCxnSpPr>
          <p:nvPr userDrawn="1"/>
        </p:nvCxnSpPr>
        <p:spPr>
          <a:xfrm flipH="1">
            <a:off x="5529056" y="5285054"/>
            <a:ext cx="1152524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Symbol zastępczy tekstu 27">
            <a:extLst>
              <a:ext uri="{FF2B5EF4-FFF2-40B4-BE49-F238E27FC236}">
                <a16:creationId xmlns:a16="http://schemas.microsoft.com/office/drawing/2014/main" id="{A0DB7AA0-EB56-4C32-9313-6F314BF2875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15292" y="5368538"/>
            <a:ext cx="3222000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45" name="Łącznik prosty 44">
            <a:extLst>
              <a:ext uri="{FF2B5EF4-FFF2-40B4-BE49-F238E27FC236}">
                <a16:creationId xmlns:a16="http://schemas.microsoft.com/office/drawing/2014/main" id="{DC256FFE-646A-4CF4-86D5-55228F83AA8E}"/>
              </a:ext>
            </a:extLst>
          </p:cNvPr>
          <p:cNvCxnSpPr>
            <a:cxnSpLocks/>
          </p:cNvCxnSpPr>
          <p:nvPr userDrawn="1"/>
        </p:nvCxnSpPr>
        <p:spPr>
          <a:xfrm flipH="1">
            <a:off x="9338501" y="5285054"/>
            <a:ext cx="1152524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Symbol zastępczy tekstu 3">
            <a:extLst>
              <a:ext uri="{FF2B5EF4-FFF2-40B4-BE49-F238E27FC236}">
                <a16:creationId xmlns:a16="http://schemas.microsoft.com/office/drawing/2014/main" id="{AA310FFD-A5E1-4032-8E2B-4636BB012D4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85248" y="4315527"/>
            <a:ext cx="3222000" cy="88475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47" name="Symbol zastępczy tekstu 3">
            <a:extLst>
              <a:ext uri="{FF2B5EF4-FFF2-40B4-BE49-F238E27FC236}">
                <a16:creationId xmlns:a16="http://schemas.microsoft.com/office/drawing/2014/main" id="{656814B5-23D1-43CE-8624-356E353EBCD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85000" y="4315527"/>
            <a:ext cx="3222000" cy="88475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48" name="Symbol zastępczy tekstu 3">
            <a:extLst>
              <a:ext uri="{FF2B5EF4-FFF2-40B4-BE49-F238E27FC236}">
                <a16:creationId xmlns:a16="http://schemas.microsoft.com/office/drawing/2014/main" id="{4647B6C3-6B96-4B05-863C-844A7831905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03763" y="4315527"/>
            <a:ext cx="3222000" cy="88475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the </a:t>
            </a:r>
            <a:r>
              <a:rPr lang="pl-PL" dirty="0" err="1"/>
              <a:t>text</a:t>
            </a:r>
            <a:endParaRPr lang="pl-PL" dirty="0"/>
          </a:p>
        </p:txBody>
      </p:sp>
      <p:cxnSp>
        <p:nvCxnSpPr>
          <p:cNvPr id="19" name="Łącznik prosty 18">
            <a:extLst>
              <a:ext uri="{FF2B5EF4-FFF2-40B4-BE49-F238E27FC236}">
                <a16:creationId xmlns:a16="http://schemas.microsoft.com/office/drawing/2014/main" id="{8079389E-FE67-F041-AE8D-68CD6FD97A68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0441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- Shapes and Mask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1038" y="1355735"/>
            <a:ext cx="5299075" cy="2129907"/>
          </a:xfrm>
        </p:spPr>
        <p:txBody>
          <a:bodyPr lIns="0" anchor="b">
            <a:normAutofit/>
          </a:bodyPr>
          <a:lstStyle>
            <a:lvl1pPr algn="l">
              <a:defRPr sz="3600" spc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/>
              <a:t>Insert the </a:t>
            </a:r>
            <a:r>
              <a:rPr lang="pl-PL" dirty="0" err="1"/>
              <a:t>title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of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presentation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1037" y="3641896"/>
            <a:ext cx="5299076" cy="15782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dirty="0"/>
              <a:t>Insert a </a:t>
            </a:r>
            <a:r>
              <a:rPr lang="pl-PL" dirty="0" err="1"/>
              <a:t>subtitle</a:t>
            </a:r>
            <a:r>
              <a:rPr lang="pl-PL" dirty="0"/>
              <a:t> of the </a:t>
            </a:r>
            <a:r>
              <a:rPr lang="pl-PL" dirty="0" err="1"/>
              <a:t>presentation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137025" y="6353634"/>
            <a:ext cx="2533651" cy="365125"/>
          </a:xfrm>
        </p:spPr>
        <p:txBody>
          <a:bodyPr lIns="0"/>
          <a:lstStyle>
            <a:lvl1pPr algn="just">
              <a:defRPr>
                <a:solidFill>
                  <a:schemeClr val="bg1">
                    <a:alpha val="3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57300" y="6356350"/>
            <a:ext cx="2649538" cy="365125"/>
          </a:xfrm>
        </p:spPr>
        <p:txBody>
          <a:bodyPr lIns="0"/>
          <a:lstStyle>
            <a:lvl1pPr algn="l">
              <a:defRPr>
                <a:solidFill>
                  <a:schemeClr val="bg1">
                    <a:alpha val="3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038" y="6353634"/>
            <a:ext cx="460376" cy="365125"/>
          </a:xfrm>
        </p:spPr>
        <p:txBody>
          <a:bodyPr lIns="0" rIns="90000"/>
          <a:lstStyle>
            <a:lvl1pPr algn="l">
              <a:defRPr>
                <a:solidFill>
                  <a:schemeClr val="bg1">
                    <a:alpha val="3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20" name="Symbol zastępczy tekstu 18">
            <a:extLst>
              <a:ext uri="{FF2B5EF4-FFF2-40B4-BE49-F238E27FC236}">
                <a16:creationId xmlns:a16="http://schemas.microsoft.com/office/drawing/2014/main" id="{E8C3C846-1F39-499C-A1C0-032ACCD6B7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1037" y="5733020"/>
            <a:ext cx="3917951" cy="461665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>
              <a:buFont typeface="Arial" panose="020B0604020202020204" pitchFamily="34" charset="0"/>
              <a:buNone/>
              <a:defRPr lang="pl-PL" sz="18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21" name="Symbol zastępczy tekstu 18">
            <a:extLst>
              <a:ext uri="{FF2B5EF4-FFF2-40B4-BE49-F238E27FC236}">
                <a16:creationId xmlns:a16="http://schemas.microsoft.com/office/drawing/2014/main" id="{15EBFCCC-7721-43A6-927D-D605DBEE4F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8214" y="5271355"/>
            <a:ext cx="3920774" cy="461665"/>
          </a:xfrm>
        </p:spPr>
        <p:txBody>
          <a:bodyPr lIns="0">
            <a:normAutofit/>
          </a:bodyPr>
          <a:lstStyle>
            <a:lvl1pPr marL="0" indent="0">
              <a:buFont typeface="Arial" panose="020B0604020202020204" pitchFamily="34" charset="0"/>
              <a:buNone/>
              <a:defRPr lang="pl-PL" sz="1800" b="1" kern="1200" dirty="0" smtClean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sp>
        <p:nvSpPr>
          <p:cNvPr id="17" name="Owal 16">
            <a:extLst>
              <a:ext uri="{FF2B5EF4-FFF2-40B4-BE49-F238E27FC236}">
                <a16:creationId xmlns:a16="http://schemas.microsoft.com/office/drawing/2014/main" id="{3BDBF016-E9EB-B640-9B0E-52D3F6A9A088}"/>
              </a:ext>
            </a:extLst>
          </p:cNvPr>
          <p:cNvSpPr/>
          <p:nvPr userDrawn="1"/>
        </p:nvSpPr>
        <p:spPr>
          <a:xfrm>
            <a:off x="8255431" y="6057070"/>
            <a:ext cx="216024" cy="21602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Dowolny kształt 18">
            <a:extLst>
              <a:ext uri="{FF2B5EF4-FFF2-40B4-BE49-F238E27FC236}">
                <a16:creationId xmlns:a16="http://schemas.microsoft.com/office/drawing/2014/main" id="{A66D4621-5CB2-644E-8DED-1ED84A9C7366}"/>
              </a:ext>
            </a:extLst>
          </p:cNvPr>
          <p:cNvSpPr/>
          <p:nvPr userDrawn="1"/>
        </p:nvSpPr>
        <p:spPr>
          <a:xfrm>
            <a:off x="8616916" y="4806408"/>
            <a:ext cx="3575084" cy="2051592"/>
          </a:xfrm>
          <a:custGeom>
            <a:avLst/>
            <a:gdLst>
              <a:gd name="connsiteX0" fmla="*/ 2051592 w 3575084"/>
              <a:gd name="connsiteY0" fmla="*/ 0 h 2051592"/>
              <a:gd name="connsiteX1" fmla="*/ 3502287 w 3575084"/>
              <a:gd name="connsiteY1" fmla="*/ 600898 h 2051592"/>
              <a:gd name="connsiteX2" fmla="*/ 3575084 w 3575084"/>
              <a:gd name="connsiteY2" fmla="*/ 680995 h 2051592"/>
              <a:gd name="connsiteX3" fmla="*/ 3575084 w 3575084"/>
              <a:gd name="connsiteY3" fmla="*/ 1719669 h 2051592"/>
              <a:gd name="connsiteX4" fmla="*/ 3541173 w 3575084"/>
              <a:gd name="connsiteY4" fmla="*/ 1587784 h 2051592"/>
              <a:gd name="connsiteX5" fmla="*/ 2051592 w 3575084"/>
              <a:gd name="connsiteY5" fmla="*/ 491890 h 2051592"/>
              <a:gd name="connsiteX6" fmla="*/ 491890 w 3575084"/>
              <a:gd name="connsiteY6" fmla="*/ 2051592 h 2051592"/>
              <a:gd name="connsiteX7" fmla="*/ 0 w 3575084"/>
              <a:gd name="connsiteY7" fmla="*/ 2051592 h 2051592"/>
              <a:gd name="connsiteX8" fmla="*/ 2051592 w 3575084"/>
              <a:gd name="connsiteY8" fmla="*/ 0 h 2051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75084" h="2051592">
                <a:moveTo>
                  <a:pt x="2051592" y="0"/>
                </a:moveTo>
                <a:cubicBezTo>
                  <a:pt x="2618123" y="0"/>
                  <a:pt x="3131021" y="229633"/>
                  <a:pt x="3502287" y="600898"/>
                </a:cubicBezTo>
                <a:lnTo>
                  <a:pt x="3575084" y="680995"/>
                </a:lnTo>
                <a:lnTo>
                  <a:pt x="3575084" y="1719669"/>
                </a:lnTo>
                <a:lnTo>
                  <a:pt x="3541173" y="1587784"/>
                </a:lnTo>
                <a:cubicBezTo>
                  <a:pt x="3343697" y="952879"/>
                  <a:pt x="2751480" y="491890"/>
                  <a:pt x="2051592" y="491890"/>
                </a:cubicBezTo>
                <a:cubicBezTo>
                  <a:pt x="1190192" y="491890"/>
                  <a:pt x="491890" y="1190192"/>
                  <a:pt x="491890" y="2051592"/>
                </a:cubicBezTo>
                <a:lnTo>
                  <a:pt x="0" y="2051592"/>
                </a:lnTo>
                <a:cubicBezTo>
                  <a:pt x="0" y="918529"/>
                  <a:pt x="918529" y="0"/>
                  <a:pt x="2051592" y="0"/>
                </a:cubicBezTo>
                <a:close/>
              </a:path>
            </a:pathLst>
          </a:custGeom>
          <a:gradFill flip="none" rotWithShape="1">
            <a:gsLst>
              <a:gs pos="27000">
                <a:schemeClr val="tx2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/>
          </a:p>
        </p:txBody>
      </p:sp>
      <p:sp>
        <p:nvSpPr>
          <p:cNvPr id="22" name="Dowolny kształt 21">
            <a:extLst>
              <a:ext uri="{FF2B5EF4-FFF2-40B4-BE49-F238E27FC236}">
                <a16:creationId xmlns:a16="http://schemas.microsoft.com/office/drawing/2014/main" id="{D4D99682-910D-7D44-A236-6808F9AA1D89}"/>
              </a:ext>
            </a:extLst>
          </p:cNvPr>
          <p:cNvSpPr/>
          <p:nvPr userDrawn="1"/>
        </p:nvSpPr>
        <p:spPr>
          <a:xfrm>
            <a:off x="9217024" y="3614455"/>
            <a:ext cx="3071664" cy="3313799"/>
          </a:xfrm>
          <a:custGeom>
            <a:avLst/>
            <a:gdLst>
              <a:gd name="connsiteX0" fmla="*/ 2484276 w 3071664"/>
              <a:gd name="connsiteY0" fmla="*/ 0 h 3313799"/>
              <a:gd name="connsiteX1" fmla="*/ 2984944 w 3071664"/>
              <a:gd name="connsiteY1" fmla="*/ 50472 h 3313799"/>
              <a:gd name="connsiteX2" fmla="*/ 3071664 w 3071664"/>
              <a:gd name="connsiteY2" fmla="*/ 72770 h 3313799"/>
              <a:gd name="connsiteX3" fmla="*/ 3071664 w 3071664"/>
              <a:gd name="connsiteY3" fmla="*/ 689969 h 3313799"/>
              <a:gd name="connsiteX4" fmla="*/ 3045901 w 3071664"/>
              <a:gd name="connsiteY4" fmla="*/ 680540 h 3313799"/>
              <a:gd name="connsiteX5" fmla="*/ 2484276 w 3071664"/>
              <a:gd name="connsiteY5" fmla="*/ 595630 h 3313799"/>
              <a:gd name="connsiteX6" fmla="*/ 595630 w 3071664"/>
              <a:gd name="connsiteY6" fmla="*/ 2484276 h 3313799"/>
              <a:gd name="connsiteX7" fmla="*/ 744049 w 3071664"/>
              <a:gd name="connsiteY7" fmla="*/ 3219422 h 3313799"/>
              <a:gd name="connsiteX8" fmla="*/ 789513 w 3071664"/>
              <a:gd name="connsiteY8" fmla="*/ 3313799 h 3313799"/>
              <a:gd name="connsiteX9" fmla="*/ 144912 w 3071664"/>
              <a:gd name="connsiteY9" fmla="*/ 3313799 h 3313799"/>
              <a:gd name="connsiteX10" fmla="*/ 111688 w 3071664"/>
              <a:gd name="connsiteY10" fmla="*/ 3223024 h 3313799"/>
              <a:gd name="connsiteX11" fmla="*/ 0 w 3071664"/>
              <a:gd name="connsiteY11" fmla="*/ 2484276 h 3313799"/>
              <a:gd name="connsiteX12" fmla="*/ 2484276 w 3071664"/>
              <a:gd name="connsiteY12" fmla="*/ 0 h 331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71664" h="3313799">
                <a:moveTo>
                  <a:pt x="2484276" y="0"/>
                </a:moveTo>
                <a:cubicBezTo>
                  <a:pt x="2655779" y="0"/>
                  <a:pt x="2823224" y="17379"/>
                  <a:pt x="2984944" y="50472"/>
                </a:cubicBezTo>
                <a:lnTo>
                  <a:pt x="3071664" y="72770"/>
                </a:lnTo>
                <a:lnTo>
                  <a:pt x="3071664" y="689969"/>
                </a:lnTo>
                <a:lnTo>
                  <a:pt x="3045901" y="680540"/>
                </a:lnTo>
                <a:cubicBezTo>
                  <a:pt x="2868484" y="625357"/>
                  <a:pt x="2679852" y="595630"/>
                  <a:pt x="2484276" y="595630"/>
                </a:cubicBezTo>
                <a:cubicBezTo>
                  <a:pt x="1441206" y="595630"/>
                  <a:pt x="595630" y="1441206"/>
                  <a:pt x="595630" y="2484276"/>
                </a:cubicBezTo>
                <a:cubicBezTo>
                  <a:pt x="595630" y="2745044"/>
                  <a:pt x="648479" y="2993468"/>
                  <a:pt x="744049" y="3219422"/>
                </a:cubicBezTo>
                <a:lnTo>
                  <a:pt x="789513" y="3313799"/>
                </a:lnTo>
                <a:lnTo>
                  <a:pt x="144912" y="3313799"/>
                </a:lnTo>
                <a:lnTo>
                  <a:pt x="111688" y="3223024"/>
                </a:lnTo>
                <a:cubicBezTo>
                  <a:pt x="39103" y="2989654"/>
                  <a:pt x="0" y="2741532"/>
                  <a:pt x="0" y="2484276"/>
                </a:cubicBezTo>
                <a:cubicBezTo>
                  <a:pt x="0" y="1112248"/>
                  <a:pt x="1112248" y="0"/>
                  <a:pt x="2484276" y="0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pl-PL"/>
          </a:p>
        </p:txBody>
      </p:sp>
      <p:sp>
        <p:nvSpPr>
          <p:cNvPr id="23" name="Owal 22">
            <a:extLst>
              <a:ext uri="{FF2B5EF4-FFF2-40B4-BE49-F238E27FC236}">
                <a16:creationId xmlns:a16="http://schemas.microsoft.com/office/drawing/2014/main" id="{4B7FD2CC-BDD9-214A-87AE-5D19C0E31A48}"/>
              </a:ext>
            </a:extLst>
          </p:cNvPr>
          <p:cNvSpPr/>
          <p:nvPr userDrawn="1"/>
        </p:nvSpPr>
        <p:spPr>
          <a:xfrm>
            <a:off x="8184232" y="5832204"/>
            <a:ext cx="72008" cy="720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9" name="Symbol zastępczy obrazu 29">
            <a:extLst>
              <a:ext uri="{FF2B5EF4-FFF2-40B4-BE49-F238E27FC236}">
                <a16:creationId xmlns:a16="http://schemas.microsoft.com/office/drawing/2014/main" id="{5C48032F-F54F-E644-9644-7A3E507CC3C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23154" y="1394293"/>
            <a:ext cx="3916364" cy="3916364"/>
          </a:xfrm>
          <a:custGeom>
            <a:avLst/>
            <a:gdLst>
              <a:gd name="connsiteX0" fmla="*/ 1958182 w 3916364"/>
              <a:gd name="connsiteY0" fmla="*/ 0 h 3916364"/>
              <a:gd name="connsiteX1" fmla="*/ 3916364 w 3916364"/>
              <a:gd name="connsiteY1" fmla="*/ 1958182 h 3916364"/>
              <a:gd name="connsiteX2" fmla="*/ 1958182 w 3916364"/>
              <a:gd name="connsiteY2" fmla="*/ 3916364 h 3916364"/>
              <a:gd name="connsiteX3" fmla="*/ 0 w 3916364"/>
              <a:gd name="connsiteY3" fmla="*/ 1958182 h 3916364"/>
              <a:gd name="connsiteX4" fmla="*/ 1958182 w 3916364"/>
              <a:gd name="connsiteY4" fmla="*/ 0 h 3916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16364" h="3916364">
                <a:moveTo>
                  <a:pt x="1958182" y="0"/>
                </a:moveTo>
                <a:cubicBezTo>
                  <a:pt x="3039656" y="0"/>
                  <a:pt x="3916364" y="876708"/>
                  <a:pt x="3916364" y="1958182"/>
                </a:cubicBezTo>
                <a:cubicBezTo>
                  <a:pt x="3916364" y="3039656"/>
                  <a:pt x="3039656" y="3916364"/>
                  <a:pt x="1958182" y="3916364"/>
                </a:cubicBezTo>
                <a:cubicBezTo>
                  <a:pt x="876708" y="3916364"/>
                  <a:pt x="0" y="3039656"/>
                  <a:pt x="0" y="1958182"/>
                </a:cubicBezTo>
                <a:cubicBezTo>
                  <a:pt x="0" y="876708"/>
                  <a:pt x="876708" y="0"/>
                  <a:pt x="1958182" y="0"/>
                </a:cubicBezTo>
                <a:close/>
              </a:path>
            </a:pathLst>
          </a:custGeom>
          <a:ln w="5080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pic>
        <p:nvPicPr>
          <p:cNvPr id="7" name="Obraz 8">
            <a:extLst>
              <a:ext uri="{FF2B5EF4-FFF2-40B4-BE49-F238E27FC236}">
                <a16:creationId xmlns:a16="http://schemas.microsoft.com/office/drawing/2014/main" id="{8A866685-67C9-2B2B-4C66-AF638261F88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63" y="765175"/>
            <a:ext cx="1524000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1579600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[4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1" name="Symbol zastępczy obrazu 16">
            <a:extLst>
              <a:ext uri="{FF2B5EF4-FFF2-40B4-BE49-F238E27FC236}">
                <a16:creationId xmlns:a16="http://schemas.microsoft.com/office/drawing/2014/main" id="{EBDD1FBE-541D-40A3-A21B-D99505B69B2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81039" y="1484784"/>
            <a:ext cx="2535236" cy="2672119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2" name="Symbol zastępczy obrazu 16">
            <a:extLst>
              <a:ext uri="{FF2B5EF4-FFF2-40B4-BE49-F238E27FC236}">
                <a16:creationId xmlns:a16="http://schemas.microsoft.com/office/drawing/2014/main" id="{9A820C7A-874B-4006-92F4-14444C335DE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446463" y="1484784"/>
            <a:ext cx="2535236" cy="2672119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3" name="Symbol zastępczy obrazu 16">
            <a:extLst>
              <a:ext uri="{FF2B5EF4-FFF2-40B4-BE49-F238E27FC236}">
                <a16:creationId xmlns:a16="http://schemas.microsoft.com/office/drawing/2014/main" id="{FA401A54-4461-49C6-B8C0-6E7BC153725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11888" y="1481162"/>
            <a:ext cx="2535236" cy="2672119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4" name="Symbol zastępczy obrazu 16">
            <a:extLst>
              <a:ext uri="{FF2B5EF4-FFF2-40B4-BE49-F238E27FC236}">
                <a16:creationId xmlns:a16="http://schemas.microsoft.com/office/drawing/2014/main" id="{F3288686-D009-4AC8-ACE5-166DEEC6DFE7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980690" y="1484784"/>
            <a:ext cx="2535236" cy="2672119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30" name="Symbol zastępczy tekstu 27">
            <a:extLst>
              <a:ext uri="{FF2B5EF4-FFF2-40B4-BE49-F238E27FC236}">
                <a16:creationId xmlns:a16="http://schemas.microsoft.com/office/drawing/2014/main" id="{DA230F1A-C2C4-46CC-B71F-9E36E811D91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0711" y="5368538"/>
            <a:ext cx="2525711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31" name="Łącznik prosty 30">
            <a:extLst>
              <a:ext uri="{FF2B5EF4-FFF2-40B4-BE49-F238E27FC236}">
                <a16:creationId xmlns:a16="http://schemas.microsoft.com/office/drawing/2014/main" id="{DEDD961F-0953-45D4-A652-E6154D6ACDD6}"/>
              </a:ext>
            </a:extLst>
          </p:cNvPr>
          <p:cNvCxnSpPr>
            <a:cxnSpLocks/>
          </p:cNvCxnSpPr>
          <p:nvPr userDrawn="1"/>
        </p:nvCxnSpPr>
        <p:spPr>
          <a:xfrm flipH="1">
            <a:off x="1361749" y="5292909"/>
            <a:ext cx="1152524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Symbol zastępczy tekstu 3">
            <a:extLst>
              <a:ext uri="{FF2B5EF4-FFF2-40B4-BE49-F238E27FC236}">
                <a16:creationId xmlns:a16="http://schemas.microsoft.com/office/drawing/2014/main" id="{8AAF722E-659C-438B-8CDB-82B634C1892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80711" y="4315528"/>
            <a:ext cx="2527505" cy="88475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33" name="Symbol zastępczy tekstu 27">
            <a:extLst>
              <a:ext uri="{FF2B5EF4-FFF2-40B4-BE49-F238E27FC236}">
                <a16:creationId xmlns:a16="http://schemas.microsoft.com/office/drawing/2014/main" id="{FE474BC4-EB72-4EC7-844C-7A24B143E5E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454400" y="5368538"/>
            <a:ext cx="2525711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34" name="Łącznik prosty 33">
            <a:extLst>
              <a:ext uri="{FF2B5EF4-FFF2-40B4-BE49-F238E27FC236}">
                <a16:creationId xmlns:a16="http://schemas.microsoft.com/office/drawing/2014/main" id="{AC6C188A-B398-4A66-BFCB-024829C6250B}"/>
              </a:ext>
            </a:extLst>
          </p:cNvPr>
          <p:cNvCxnSpPr>
            <a:cxnSpLocks/>
          </p:cNvCxnSpPr>
          <p:nvPr userDrawn="1"/>
        </p:nvCxnSpPr>
        <p:spPr>
          <a:xfrm flipH="1">
            <a:off x="4135438" y="5292909"/>
            <a:ext cx="1152524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Symbol zastępczy tekstu 3">
            <a:extLst>
              <a:ext uri="{FF2B5EF4-FFF2-40B4-BE49-F238E27FC236}">
                <a16:creationId xmlns:a16="http://schemas.microsoft.com/office/drawing/2014/main" id="{030B854A-C498-4A4D-AC22-439AFA4A42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54400" y="4315528"/>
            <a:ext cx="2527505" cy="88475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36" name="Symbol zastępczy tekstu 27">
            <a:extLst>
              <a:ext uri="{FF2B5EF4-FFF2-40B4-BE49-F238E27FC236}">
                <a16:creationId xmlns:a16="http://schemas.microsoft.com/office/drawing/2014/main" id="{944ADB1E-FFCE-490A-814F-3C96A330845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19825" y="5368538"/>
            <a:ext cx="2525711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37" name="Łącznik prosty 36">
            <a:extLst>
              <a:ext uri="{FF2B5EF4-FFF2-40B4-BE49-F238E27FC236}">
                <a16:creationId xmlns:a16="http://schemas.microsoft.com/office/drawing/2014/main" id="{971C43EA-3890-4C8A-8812-CD3FAE30C720}"/>
              </a:ext>
            </a:extLst>
          </p:cNvPr>
          <p:cNvCxnSpPr>
            <a:cxnSpLocks/>
          </p:cNvCxnSpPr>
          <p:nvPr userDrawn="1"/>
        </p:nvCxnSpPr>
        <p:spPr>
          <a:xfrm flipH="1">
            <a:off x="6900863" y="5292909"/>
            <a:ext cx="1152524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Symbol zastępczy tekstu 3">
            <a:extLst>
              <a:ext uri="{FF2B5EF4-FFF2-40B4-BE49-F238E27FC236}">
                <a16:creationId xmlns:a16="http://schemas.microsoft.com/office/drawing/2014/main" id="{52AE9A94-5426-46B8-841A-37511B776E3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19825" y="4315528"/>
            <a:ext cx="2527505" cy="88475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39" name="Symbol zastępczy tekstu 27">
            <a:extLst>
              <a:ext uri="{FF2B5EF4-FFF2-40B4-BE49-F238E27FC236}">
                <a16:creationId xmlns:a16="http://schemas.microsoft.com/office/drawing/2014/main" id="{37784A98-0DE8-4EC9-9BE6-01CF07AE8BE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83662" y="5368538"/>
            <a:ext cx="2525711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40" name="Łącznik prosty 39">
            <a:extLst>
              <a:ext uri="{FF2B5EF4-FFF2-40B4-BE49-F238E27FC236}">
                <a16:creationId xmlns:a16="http://schemas.microsoft.com/office/drawing/2014/main" id="{A5CD66AB-6196-4AFD-85F5-531A88D0DD14}"/>
              </a:ext>
            </a:extLst>
          </p:cNvPr>
          <p:cNvCxnSpPr>
            <a:cxnSpLocks/>
          </p:cNvCxnSpPr>
          <p:nvPr userDrawn="1"/>
        </p:nvCxnSpPr>
        <p:spPr>
          <a:xfrm flipH="1">
            <a:off x="9664700" y="5292909"/>
            <a:ext cx="1152524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Symbol zastępczy tekstu 3">
            <a:extLst>
              <a:ext uri="{FF2B5EF4-FFF2-40B4-BE49-F238E27FC236}">
                <a16:creationId xmlns:a16="http://schemas.microsoft.com/office/drawing/2014/main" id="{284DD6C5-CC79-45DE-B3B5-F00BF09CD75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983662" y="4315528"/>
            <a:ext cx="2527505" cy="88475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the </a:t>
            </a:r>
            <a:r>
              <a:rPr lang="pl-PL" dirty="0" err="1"/>
              <a:t>text</a:t>
            </a:r>
            <a:endParaRPr lang="pl-PL" dirty="0"/>
          </a:p>
        </p:txBody>
      </p:sp>
      <p:cxnSp>
        <p:nvCxnSpPr>
          <p:cNvPr id="23" name="Łącznik prosty 22">
            <a:extLst>
              <a:ext uri="{FF2B5EF4-FFF2-40B4-BE49-F238E27FC236}">
                <a16:creationId xmlns:a16="http://schemas.microsoft.com/office/drawing/2014/main" id="{CCDEFA9F-948C-2146-BD8B-D721AF3C1C42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77045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[3] Shapes Alterna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D3E005BF-7244-1D4A-BB97-C85F270F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CE38F39-D96F-364D-B193-56BBB633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B1042CF3-E3B6-1349-9AA2-C55AC9D9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24" name="Symbol zastępczy obrazu 16">
            <a:extLst>
              <a:ext uri="{FF2B5EF4-FFF2-40B4-BE49-F238E27FC236}">
                <a16:creationId xmlns:a16="http://schemas.microsoft.com/office/drawing/2014/main" id="{86931452-4549-0B4D-966C-6B43CBFF40C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87375" y="2560227"/>
            <a:ext cx="1843200" cy="18432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25" name="Symbol zastępczy obrazu 16">
            <a:extLst>
              <a:ext uri="{FF2B5EF4-FFF2-40B4-BE49-F238E27FC236}">
                <a16:creationId xmlns:a16="http://schemas.microsoft.com/office/drawing/2014/main" id="{C6FDA77A-7BE0-8A48-B7FF-ADFF59AFDC6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183718" y="2560227"/>
            <a:ext cx="1843200" cy="18432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26" name="Symbol zastępczy obrazu 16">
            <a:extLst>
              <a:ext uri="{FF2B5EF4-FFF2-40B4-BE49-F238E27FC236}">
                <a16:creationId xmlns:a16="http://schemas.microsoft.com/office/drawing/2014/main" id="{9AC037A9-97E5-FC4F-B9BB-E0ACE3BD8B2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975724" y="2560227"/>
            <a:ext cx="1843089" cy="1843200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40" name="Symbol zastępczy tekstu 27">
            <a:extLst>
              <a:ext uri="{FF2B5EF4-FFF2-40B4-BE49-F238E27FC236}">
                <a16:creationId xmlns:a16="http://schemas.microsoft.com/office/drawing/2014/main" id="{D840B54D-F0BA-4B72-B371-1666F18047D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5248" y="5368537"/>
            <a:ext cx="3222000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1" name="Symbol zastępczy tekstu 27">
            <a:extLst>
              <a:ext uri="{FF2B5EF4-FFF2-40B4-BE49-F238E27FC236}">
                <a16:creationId xmlns:a16="http://schemas.microsoft.com/office/drawing/2014/main" id="{F13438FF-D31F-45E8-B419-B1F90FDBD96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85000" y="5368538"/>
            <a:ext cx="3222000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4" name="Symbol zastępczy tekstu 27">
            <a:extLst>
              <a:ext uri="{FF2B5EF4-FFF2-40B4-BE49-F238E27FC236}">
                <a16:creationId xmlns:a16="http://schemas.microsoft.com/office/drawing/2014/main" id="{A0DB7AA0-EB56-4C32-9313-6F314BF2875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15292" y="5368538"/>
            <a:ext cx="3222000" cy="82194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6" name="Symbol zastępczy tekstu 3">
            <a:extLst>
              <a:ext uri="{FF2B5EF4-FFF2-40B4-BE49-F238E27FC236}">
                <a16:creationId xmlns:a16="http://schemas.microsoft.com/office/drawing/2014/main" id="{AA310FFD-A5E1-4032-8E2B-4636BB012D4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85248" y="4443605"/>
            <a:ext cx="3222000" cy="88475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47" name="Symbol zastępczy tekstu 3">
            <a:extLst>
              <a:ext uri="{FF2B5EF4-FFF2-40B4-BE49-F238E27FC236}">
                <a16:creationId xmlns:a16="http://schemas.microsoft.com/office/drawing/2014/main" id="{656814B5-23D1-43CE-8624-356E353EBCD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85000" y="4443605"/>
            <a:ext cx="3222000" cy="88475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48" name="Symbol zastępczy tekstu 3">
            <a:extLst>
              <a:ext uri="{FF2B5EF4-FFF2-40B4-BE49-F238E27FC236}">
                <a16:creationId xmlns:a16="http://schemas.microsoft.com/office/drawing/2014/main" id="{4647B6C3-6B96-4B05-863C-844A7831905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03763" y="4443605"/>
            <a:ext cx="3222000" cy="884755"/>
          </a:xfrm>
        </p:spPr>
        <p:txBody>
          <a:bodyPr anchor="b"/>
          <a:lstStyle>
            <a:lvl1pPr marL="0" indent="0" algn="ctr">
              <a:buNone/>
              <a:defRPr b="1"/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the </a:t>
            </a:r>
            <a:r>
              <a:rPr lang="pl-PL" dirty="0" err="1"/>
              <a:t>text</a:t>
            </a:r>
            <a:endParaRPr lang="pl-PL" dirty="0"/>
          </a:p>
        </p:txBody>
      </p:sp>
      <p:sp>
        <p:nvSpPr>
          <p:cNvPr id="11" name="Symbol zastępczy obrazu 10">
            <a:extLst>
              <a:ext uri="{FF2B5EF4-FFF2-40B4-BE49-F238E27FC236}">
                <a16:creationId xmlns:a16="http://schemas.microsoft.com/office/drawing/2014/main" id="{99E82033-F43D-8446-B363-410A6F80B063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3840257" y="-2268922"/>
            <a:ext cx="4537846" cy="4537843"/>
          </a:xfrm>
          <a:prstGeom prst="donut">
            <a:avLst/>
          </a:prstGeom>
          <a:solidFill>
            <a:srgbClr val="CCD3F3"/>
          </a:solidFill>
          <a:ln w="762000">
            <a:noFill/>
          </a:ln>
        </p:spPr>
        <p:txBody>
          <a:bodyPr anchor="b"/>
          <a:lstStyle>
            <a:lvl1pPr marL="0" indent="0" algn="ctr">
              <a:buNone/>
              <a:defRPr>
                <a:solidFill>
                  <a:schemeClr val="accent2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 </a:t>
            </a:r>
            <a:r>
              <a:rPr lang="pl-PL" dirty="0" err="1"/>
              <a:t>add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a </a:t>
            </a:r>
            <a:r>
              <a:rPr lang="pl-PL" dirty="0" err="1"/>
              <a:t>picture</a:t>
            </a:r>
            <a:endParaRPr lang="pl-PL" dirty="0"/>
          </a:p>
        </p:txBody>
      </p:sp>
      <p:grpSp>
        <p:nvGrpSpPr>
          <p:cNvPr id="32" name="Grupa 31">
            <a:extLst>
              <a:ext uri="{FF2B5EF4-FFF2-40B4-BE49-F238E27FC236}">
                <a16:creationId xmlns:a16="http://schemas.microsoft.com/office/drawing/2014/main" id="{B0144E63-D34C-7D40-B2FE-6B864BF90C25}"/>
              </a:ext>
            </a:extLst>
          </p:cNvPr>
          <p:cNvGrpSpPr/>
          <p:nvPr userDrawn="1"/>
        </p:nvGrpSpPr>
        <p:grpSpPr>
          <a:xfrm>
            <a:off x="9105181" y="-387423"/>
            <a:ext cx="3138158" cy="2448269"/>
            <a:chOff x="9105181" y="-387423"/>
            <a:chExt cx="3138158" cy="2448269"/>
          </a:xfrm>
        </p:grpSpPr>
        <p:sp>
          <p:nvSpPr>
            <p:cNvPr id="33" name="Dowolny kształt 32">
              <a:extLst>
                <a:ext uri="{FF2B5EF4-FFF2-40B4-BE49-F238E27FC236}">
                  <a16:creationId xmlns:a16="http://schemas.microsoft.com/office/drawing/2014/main" id="{0DF94A94-FD2B-B949-95C6-13251F17E46A}"/>
                </a:ext>
              </a:extLst>
            </p:cNvPr>
            <p:cNvSpPr/>
            <p:nvPr userDrawn="1"/>
          </p:nvSpPr>
          <p:spPr>
            <a:xfrm rot="10800000" flipH="1">
              <a:off x="9120338" y="-2"/>
              <a:ext cx="3079986" cy="1767478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34" name="Dowolny kształt 33">
              <a:extLst>
                <a:ext uri="{FF2B5EF4-FFF2-40B4-BE49-F238E27FC236}">
                  <a16:creationId xmlns:a16="http://schemas.microsoft.com/office/drawing/2014/main" id="{827CD691-2517-644D-A513-847BBBCB1B91}"/>
                </a:ext>
              </a:extLst>
            </p:cNvPr>
            <p:cNvSpPr/>
            <p:nvPr userDrawn="1"/>
          </p:nvSpPr>
          <p:spPr>
            <a:xfrm>
              <a:off x="9105181" y="-387423"/>
              <a:ext cx="3138158" cy="1743159"/>
            </a:xfrm>
            <a:custGeom>
              <a:avLst/>
              <a:gdLst>
                <a:gd name="connsiteX0" fmla="*/ 10184 w 3138158"/>
                <a:gd name="connsiteY0" fmla="*/ 0 h 1743159"/>
                <a:gd name="connsiteX1" fmla="*/ 3127974 w 3138158"/>
                <a:gd name="connsiteY1" fmla="*/ 0 h 1743159"/>
                <a:gd name="connsiteX2" fmla="*/ 3130057 w 3138158"/>
                <a:gd name="connsiteY2" fmla="*/ 13651 h 1743159"/>
                <a:gd name="connsiteX3" fmla="*/ 3138158 w 3138158"/>
                <a:gd name="connsiteY3" fmla="*/ 174080 h 1743159"/>
                <a:gd name="connsiteX4" fmla="*/ 1569079 w 3138158"/>
                <a:gd name="connsiteY4" fmla="*/ 1743159 h 1743159"/>
                <a:gd name="connsiteX5" fmla="*/ 0 w 3138158"/>
                <a:gd name="connsiteY5" fmla="*/ 174080 h 1743159"/>
                <a:gd name="connsiteX6" fmla="*/ 8101 w 3138158"/>
                <a:gd name="connsiteY6" fmla="*/ 13651 h 1743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38158" h="1743159">
                  <a:moveTo>
                    <a:pt x="10184" y="0"/>
                  </a:moveTo>
                  <a:lnTo>
                    <a:pt x="3127974" y="0"/>
                  </a:lnTo>
                  <a:lnTo>
                    <a:pt x="3130057" y="13651"/>
                  </a:lnTo>
                  <a:cubicBezTo>
                    <a:pt x="3135414" y="66399"/>
                    <a:pt x="3138158" y="119919"/>
                    <a:pt x="3138158" y="174080"/>
                  </a:cubicBezTo>
                  <a:cubicBezTo>
                    <a:pt x="3138158" y="1040658"/>
                    <a:pt x="2435657" y="1743159"/>
                    <a:pt x="1569079" y="1743159"/>
                  </a:cubicBezTo>
                  <a:cubicBezTo>
                    <a:pt x="702501" y="1743159"/>
                    <a:pt x="0" y="1040658"/>
                    <a:pt x="0" y="174080"/>
                  </a:cubicBezTo>
                  <a:cubicBezTo>
                    <a:pt x="0" y="119919"/>
                    <a:pt x="2744" y="66399"/>
                    <a:pt x="8101" y="13651"/>
                  </a:cubicBez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35" name="Dowolny kształt 34">
              <a:extLst>
                <a:ext uri="{FF2B5EF4-FFF2-40B4-BE49-F238E27FC236}">
                  <a16:creationId xmlns:a16="http://schemas.microsoft.com/office/drawing/2014/main" id="{DCCFA9B4-2BFA-D44C-85BA-03E9409EC601}"/>
                </a:ext>
              </a:extLst>
            </p:cNvPr>
            <p:cNvSpPr/>
            <p:nvPr userDrawn="1"/>
          </p:nvSpPr>
          <p:spPr>
            <a:xfrm rot="10800000" flipH="1">
              <a:off x="10290058" y="-3"/>
              <a:ext cx="1910264" cy="2060849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</p:spTree>
    <p:extLst>
      <p:ext uri="{BB962C8B-B14F-4D97-AF65-F5344CB8AC3E}">
        <p14:creationId xmlns:p14="http://schemas.microsoft.com/office/powerpoint/2010/main" val="78904865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- Big Photo [1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ymbol zastępczy obrazu 16">
            <a:extLst>
              <a:ext uri="{FF2B5EF4-FFF2-40B4-BE49-F238E27FC236}">
                <a16:creationId xmlns:a16="http://schemas.microsoft.com/office/drawing/2014/main" id="{245700B2-B55F-7E4B-8C41-AC45F73C283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446463" y="2708920"/>
            <a:ext cx="8064501" cy="36004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7" name="Symbol zastępczy tekstu 24">
            <a:extLst>
              <a:ext uri="{FF2B5EF4-FFF2-40B4-BE49-F238E27FC236}">
                <a16:creationId xmlns:a16="http://schemas.microsoft.com/office/drawing/2014/main" id="{168ADF7E-C99F-844E-9B5C-7F34E9AD70C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46463" y="549491"/>
            <a:ext cx="8064499" cy="1799389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0" name="Łącznik prosty 9">
            <a:extLst>
              <a:ext uri="{FF2B5EF4-FFF2-40B4-BE49-F238E27FC236}">
                <a16:creationId xmlns:a16="http://schemas.microsoft.com/office/drawing/2014/main" id="{4B3275B8-122B-4F4A-AA4F-256BB38EAF21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1255165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ytuł 1">
            <a:extLst>
              <a:ext uri="{FF2B5EF4-FFF2-40B4-BE49-F238E27FC236}">
                <a16:creationId xmlns:a16="http://schemas.microsoft.com/office/drawing/2014/main" id="{9A8E0D98-A8CB-2A48-AA58-C625B4D174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2535236" cy="1124980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7741663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- Big Photo [2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ymbol zastępczy obrazu 16">
            <a:extLst>
              <a:ext uri="{FF2B5EF4-FFF2-40B4-BE49-F238E27FC236}">
                <a16:creationId xmlns:a16="http://schemas.microsoft.com/office/drawing/2014/main" id="{FE17BEC3-746B-1447-8314-CD3CDCF25F2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2708920"/>
            <a:ext cx="7362825" cy="36004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3" name="Symbol zastępczy obrazu 16">
            <a:extLst>
              <a:ext uri="{FF2B5EF4-FFF2-40B4-BE49-F238E27FC236}">
                <a16:creationId xmlns:a16="http://schemas.microsoft.com/office/drawing/2014/main" id="{C14F969E-61D2-2F40-87F5-8E8839DC043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93013" y="2708920"/>
            <a:ext cx="4598987" cy="3600400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0" name="Symbol zastępczy tekstu 24">
            <a:extLst>
              <a:ext uri="{FF2B5EF4-FFF2-40B4-BE49-F238E27FC236}">
                <a16:creationId xmlns:a16="http://schemas.microsoft.com/office/drawing/2014/main" id="{9712A85A-59CC-3743-9270-70D0950A517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446463" y="549491"/>
            <a:ext cx="8064499" cy="1799389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BF8A1FF1-0948-F04A-8EDC-0D3718E03B63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1255165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ytuł 1">
            <a:extLst>
              <a:ext uri="{FF2B5EF4-FFF2-40B4-BE49-F238E27FC236}">
                <a16:creationId xmlns:a16="http://schemas.microsoft.com/office/drawing/2014/main" id="{FEBCD8C6-12C1-7642-A6D7-C924D24DF8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2535236" cy="1124980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9512720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- Big Photo [3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008113"/>
            <a:ext cx="4608511" cy="1124980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2" name="Symbol zastępczy obrazu 16">
            <a:extLst>
              <a:ext uri="{FF2B5EF4-FFF2-40B4-BE49-F238E27FC236}">
                <a16:creationId xmlns:a16="http://schemas.microsoft.com/office/drawing/2014/main" id="{245700B2-B55F-7E4B-8C41-AC45F73C283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519738" y="0"/>
            <a:ext cx="3226594" cy="3573016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6" name="Symbol zastępczy obrazu 16">
            <a:extLst>
              <a:ext uri="{FF2B5EF4-FFF2-40B4-BE49-F238E27FC236}">
                <a16:creationId xmlns:a16="http://schemas.microsoft.com/office/drawing/2014/main" id="{AFF7E1DA-B650-E64A-9D89-367FB5A20E3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82258" y="1196753"/>
            <a:ext cx="3226594" cy="2376264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7" name="Symbol zastępczy obrazu 16">
            <a:extLst>
              <a:ext uri="{FF2B5EF4-FFF2-40B4-BE49-F238E27FC236}">
                <a16:creationId xmlns:a16="http://schemas.microsoft.com/office/drawing/2014/main" id="{1E805C37-6DFF-8D4D-B2D3-E4F23556499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519738" y="3789040"/>
            <a:ext cx="4608512" cy="2376264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0" name="Symbol zastępczy tekstu 24">
            <a:extLst>
              <a:ext uri="{FF2B5EF4-FFF2-40B4-BE49-F238E27FC236}">
                <a16:creationId xmlns:a16="http://schemas.microsoft.com/office/drawing/2014/main" id="{2AFD5255-757D-6D48-9A5E-C3A2535420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2492896"/>
            <a:ext cx="4601185" cy="3672408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8" name="Łącznik prosty 7">
            <a:extLst>
              <a:ext uri="{FF2B5EF4-FFF2-40B4-BE49-F238E27FC236}">
                <a16:creationId xmlns:a16="http://schemas.microsoft.com/office/drawing/2014/main" id="{A6007A5A-3FC3-9546-A224-3B4EC35CE94A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223259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bout - Big Photo Title Only [2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ymbol zastępczy obrazu 16">
            <a:extLst>
              <a:ext uri="{FF2B5EF4-FFF2-40B4-BE49-F238E27FC236}">
                <a16:creationId xmlns:a16="http://schemas.microsoft.com/office/drawing/2014/main" id="{FE17BEC3-746B-1447-8314-CD3CDCF25F2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1700808"/>
            <a:ext cx="7362825" cy="4608512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3" name="Symbol zastępczy obrazu 16">
            <a:extLst>
              <a:ext uri="{FF2B5EF4-FFF2-40B4-BE49-F238E27FC236}">
                <a16:creationId xmlns:a16="http://schemas.microsoft.com/office/drawing/2014/main" id="{C14F969E-61D2-2F40-87F5-8E8839DC043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93013" y="1700808"/>
            <a:ext cx="4598987" cy="4608512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BF8A1FF1-0948-F04A-8EDC-0D3718E03B63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1255165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ytuł 1">
            <a:extLst>
              <a:ext uri="{FF2B5EF4-FFF2-40B4-BE49-F238E27FC236}">
                <a16:creationId xmlns:a16="http://schemas.microsoft.com/office/drawing/2014/main" id="{4B935520-F31C-8042-B73A-5182B13C4A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2535236" cy="1124980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9863107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bout - Big Photo Title Only [3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ymbol zastępczy obrazu 16">
            <a:extLst>
              <a:ext uri="{FF2B5EF4-FFF2-40B4-BE49-F238E27FC236}">
                <a16:creationId xmlns:a16="http://schemas.microsoft.com/office/drawing/2014/main" id="{FE17BEC3-746B-1447-8314-CD3CDCF25F2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" y="1700808"/>
            <a:ext cx="3906838" cy="4608512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3" name="Symbol zastępczy obrazu 16">
            <a:extLst>
              <a:ext uri="{FF2B5EF4-FFF2-40B4-BE49-F238E27FC236}">
                <a16:creationId xmlns:a16="http://schemas.microsoft.com/office/drawing/2014/main" id="{C14F969E-61D2-2F40-87F5-8E8839DC043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285163" y="1700808"/>
            <a:ext cx="3906837" cy="4608512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BF8A1FF1-0948-F04A-8EDC-0D3718E03B63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1255165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Symbol zastępczy obrazu 16">
            <a:extLst>
              <a:ext uri="{FF2B5EF4-FFF2-40B4-BE49-F238E27FC236}">
                <a16:creationId xmlns:a16="http://schemas.microsoft.com/office/drawing/2014/main" id="{5C5D0A80-A70C-D044-BE04-61065F17BFD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127789" y="1700808"/>
            <a:ext cx="3906838" cy="4608512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1" name="Tytuł 1">
            <a:extLst>
              <a:ext uri="{FF2B5EF4-FFF2-40B4-BE49-F238E27FC236}">
                <a16:creationId xmlns:a16="http://schemas.microsoft.com/office/drawing/2014/main" id="{47D5A746-E0C9-A149-A39F-3C4D8A5D94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2535236" cy="1124980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7992770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bout - Big Photo Title Only [4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31FD11-D4EB-F349-A244-1BC13AA5B9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008113"/>
            <a:ext cx="4608511" cy="1124980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2" name="Symbol zastępczy obrazu 16">
            <a:extLst>
              <a:ext uri="{FF2B5EF4-FFF2-40B4-BE49-F238E27FC236}">
                <a16:creationId xmlns:a16="http://schemas.microsoft.com/office/drawing/2014/main" id="{245700B2-B55F-7E4B-8C41-AC45F73C283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519738" y="0"/>
            <a:ext cx="3226594" cy="3573016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6" name="Symbol zastępczy obrazu 16">
            <a:extLst>
              <a:ext uri="{FF2B5EF4-FFF2-40B4-BE49-F238E27FC236}">
                <a16:creationId xmlns:a16="http://schemas.microsoft.com/office/drawing/2014/main" id="{AFF7E1DA-B650-E64A-9D89-367FB5A20E3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82258" y="1196753"/>
            <a:ext cx="3226594" cy="2376264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7" name="Symbol zastępczy obrazu 16">
            <a:extLst>
              <a:ext uri="{FF2B5EF4-FFF2-40B4-BE49-F238E27FC236}">
                <a16:creationId xmlns:a16="http://schemas.microsoft.com/office/drawing/2014/main" id="{1E805C37-6DFF-8D4D-B2D3-E4F23556499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519738" y="3789040"/>
            <a:ext cx="4608512" cy="2376264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cxnSp>
        <p:nvCxnSpPr>
          <p:cNvPr id="8" name="Łącznik prosty 7">
            <a:extLst>
              <a:ext uri="{FF2B5EF4-FFF2-40B4-BE49-F238E27FC236}">
                <a16:creationId xmlns:a16="http://schemas.microsoft.com/office/drawing/2014/main" id="{A6007A5A-3FC3-9546-A224-3B4EC35CE94A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2290662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Symbol zastępczy obrazu 16">
            <a:extLst>
              <a:ext uri="{FF2B5EF4-FFF2-40B4-BE49-F238E27FC236}">
                <a16:creationId xmlns:a16="http://schemas.microsoft.com/office/drawing/2014/main" id="{8A266A24-5975-5048-AFA0-27CE76FA162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-9524" y="2852935"/>
            <a:ext cx="5293336" cy="3312369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6247959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bout - Big Photo Title Only [4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ymbol zastępczy obrazu 16">
            <a:extLst>
              <a:ext uri="{FF2B5EF4-FFF2-40B4-BE49-F238E27FC236}">
                <a16:creationId xmlns:a16="http://schemas.microsoft.com/office/drawing/2014/main" id="{245700B2-B55F-7E4B-8C41-AC45F73C283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20835" y="234265"/>
            <a:ext cx="2534444" cy="2363255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6" name="Symbol zastępczy obrazu 16">
            <a:extLst>
              <a:ext uri="{FF2B5EF4-FFF2-40B4-BE49-F238E27FC236}">
                <a16:creationId xmlns:a16="http://schemas.microsoft.com/office/drawing/2014/main" id="{AFF7E1DA-B650-E64A-9D89-367FB5A20E3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91205" y="221257"/>
            <a:ext cx="2528704" cy="2376264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7" name="Symbol zastępczy obrazu 16">
            <a:extLst>
              <a:ext uri="{FF2B5EF4-FFF2-40B4-BE49-F238E27FC236}">
                <a16:creationId xmlns:a16="http://schemas.microsoft.com/office/drawing/2014/main" id="{1E805C37-6DFF-8D4D-B2D3-E4F23556499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211887" y="2852936"/>
            <a:ext cx="5299075" cy="3367014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9" name="Symbol zastępczy obrazu 16">
            <a:extLst>
              <a:ext uri="{FF2B5EF4-FFF2-40B4-BE49-F238E27FC236}">
                <a16:creationId xmlns:a16="http://schemas.microsoft.com/office/drawing/2014/main" id="{8A266A24-5975-5048-AFA0-27CE76FA162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92854" y="229393"/>
            <a:ext cx="5293336" cy="2368127"/>
          </a:xfrm>
          <a:solidFill>
            <a:schemeClr val="tx2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to </a:t>
            </a:r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0" name="Tytuł 1">
            <a:extLst>
              <a:ext uri="{FF2B5EF4-FFF2-40B4-BE49-F238E27FC236}">
                <a16:creationId xmlns:a16="http://schemas.microsoft.com/office/drawing/2014/main" id="{217B336C-BD5B-C342-B098-30D2D9B8C9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2852936"/>
            <a:ext cx="4608511" cy="1124980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1" name="Symbol zastępczy tekstu 24">
            <a:extLst>
              <a:ext uri="{FF2B5EF4-FFF2-40B4-BE49-F238E27FC236}">
                <a16:creationId xmlns:a16="http://schemas.microsoft.com/office/drawing/2014/main" id="{F855A82A-E101-D941-B483-F70D85FE830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1039" y="4337719"/>
            <a:ext cx="4601185" cy="1899593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13" name="Łącznik prosty 12">
            <a:extLst>
              <a:ext uri="{FF2B5EF4-FFF2-40B4-BE49-F238E27FC236}">
                <a16:creationId xmlns:a16="http://schemas.microsoft.com/office/drawing/2014/main" id="{082E3268-8F22-1543-86F8-69AE4C06AD5F}"/>
              </a:ext>
            </a:extLst>
          </p:cNvPr>
          <p:cNvCxnSpPr>
            <a:cxnSpLocks/>
          </p:cNvCxnSpPr>
          <p:nvPr userDrawn="1"/>
        </p:nvCxnSpPr>
        <p:spPr>
          <a:xfrm flipH="1">
            <a:off x="684982" y="4135485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799691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F4F2BA03-DB11-6E43-B8ED-F2B8E3ADE1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188" y="2780376"/>
            <a:ext cx="6681787" cy="648624"/>
          </a:xfrm>
        </p:spPr>
        <p:txBody>
          <a:bodyPr anchor="b">
            <a:normAutofit/>
          </a:bodyPr>
          <a:lstStyle>
            <a:lvl1pPr>
              <a:defRPr lang="pl-PL" sz="3600" b="1" kern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FD3F9ED7-33D6-6649-A838-67F0E1031FE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73188" y="3544201"/>
            <a:ext cx="6681787" cy="1411974"/>
          </a:xfrm>
        </p:spPr>
        <p:txBody>
          <a:bodyPr>
            <a:normAutofit/>
          </a:bodyPr>
          <a:lstStyle>
            <a:lvl1pPr marL="0" indent="0">
              <a:buNone/>
              <a:defRPr lang="pl-PL" sz="2400" b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3" name="Symbol zastępczy tekstu 17">
            <a:extLst>
              <a:ext uri="{FF2B5EF4-FFF2-40B4-BE49-F238E27FC236}">
                <a16:creationId xmlns:a16="http://schemas.microsoft.com/office/drawing/2014/main" id="{3A807276-FE61-2F4A-8F6A-7365E3C4614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3188" y="1585784"/>
            <a:ext cx="3216275" cy="1194592"/>
          </a:xfrm>
          <a:effectLst/>
        </p:spPr>
        <p:txBody>
          <a:bodyPr vert="horz" lIns="0" tIns="0" rIns="0" bIns="0" rtlCol="0" anchor="b">
            <a:noAutofit/>
          </a:bodyPr>
          <a:lstStyle>
            <a:lvl1pPr marL="0" indent="0">
              <a:buNone/>
              <a:defRPr lang="pl-PL" sz="9600" cap="none" spc="0" dirty="0">
                <a:ln w="0"/>
                <a:solidFill>
                  <a:schemeClr val="tx1"/>
                </a:solidFill>
                <a:effectLst/>
                <a:latin typeface="Roboto Thin" panose="02000000000000000000" pitchFamily="2" charset="0"/>
                <a:ea typeface="Roboto Thin" panose="02000000000000000000" pitchFamily="2" charset="0"/>
                <a:cs typeface="+mj-cs"/>
              </a:defRPr>
            </a:lvl1pPr>
          </a:lstStyle>
          <a:p>
            <a:pPr marL="914400" lvl="0" indent="-114300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</a:t>
            </a:r>
          </a:p>
        </p:txBody>
      </p:sp>
      <p:grpSp>
        <p:nvGrpSpPr>
          <p:cNvPr id="2" name="Grupa 1">
            <a:extLst>
              <a:ext uri="{FF2B5EF4-FFF2-40B4-BE49-F238E27FC236}">
                <a16:creationId xmlns:a16="http://schemas.microsoft.com/office/drawing/2014/main" id="{F6332A14-FF76-D34B-9490-B0DB6745F76F}"/>
              </a:ext>
            </a:extLst>
          </p:cNvPr>
          <p:cNvGrpSpPr/>
          <p:nvPr userDrawn="1"/>
        </p:nvGrpSpPr>
        <p:grpSpPr>
          <a:xfrm>
            <a:off x="8409992" y="3544202"/>
            <a:ext cx="4454124" cy="3495843"/>
            <a:chOff x="8409992" y="3544202"/>
            <a:chExt cx="4454124" cy="3495843"/>
          </a:xfrm>
        </p:grpSpPr>
        <p:grpSp>
          <p:nvGrpSpPr>
            <p:cNvPr id="31" name="Grupa 30">
              <a:extLst>
                <a:ext uri="{FF2B5EF4-FFF2-40B4-BE49-F238E27FC236}">
                  <a16:creationId xmlns:a16="http://schemas.microsoft.com/office/drawing/2014/main" id="{2D2D5DB1-90D1-884B-83F5-06DBEF26F320}"/>
                </a:ext>
              </a:extLst>
            </p:cNvPr>
            <p:cNvGrpSpPr/>
            <p:nvPr userDrawn="1"/>
          </p:nvGrpSpPr>
          <p:grpSpPr>
            <a:xfrm>
              <a:off x="8409992" y="3544202"/>
              <a:ext cx="3782008" cy="3313799"/>
              <a:chOff x="8409992" y="3544202"/>
              <a:chExt cx="3782008" cy="3313799"/>
            </a:xfrm>
          </p:grpSpPr>
          <p:sp>
            <p:nvSpPr>
              <p:cNvPr id="34" name="Dowolny kształt 33">
                <a:extLst>
                  <a:ext uri="{FF2B5EF4-FFF2-40B4-BE49-F238E27FC236}">
                    <a16:creationId xmlns:a16="http://schemas.microsoft.com/office/drawing/2014/main" id="{BCE7B0F9-267B-5A48-9B85-6B7C1954BA34}"/>
                  </a:ext>
                </a:extLst>
              </p:cNvPr>
              <p:cNvSpPr/>
              <p:nvPr userDrawn="1"/>
            </p:nvSpPr>
            <p:spPr>
              <a:xfrm>
                <a:off x="8616916" y="4806408"/>
                <a:ext cx="3575084" cy="2051592"/>
              </a:xfrm>
              <a:custGeom>
                <a:avLst/>
                <a:gdLst>
                  <a:gd name="connsiteX0" fmla="*/ 2051592 w 3575084"/>
                  <a:gd name="connsiteY0" fmla="*/ 0 h 2051592"/>
                  <a:gd name="connsiteX1" fmla="*/ 3502287 w 3575084"/>
                  <a:gd name="connsiteY1" fmla="*/ 600898 h 2051592"/>
                  <a:gd name="connsiteX2" fmla="*/ 3575084 w 3575084"/>
                  <a:gd name="connsiteY2" fmla="*/ 680995 h 2051592"/>
                  <a:gd name="connsiteX3" fmla="*/ 3575084 w 3575084"/>
                  <a:gd name="connsiteY3" fmla="*/ 1719669 h 2051592"/>
                  <a:gd name="connsiteX4" fmla="*/ 3541173 w 3575084"/>
                  <a:gd name="connsiteY4" fmla="*/ 1587784 h 2051592"/>
                  <a:gd name="connsiteX5" fmla="*/ 2051592 w 3575084"/>
                  <a:gd name="connsiteY5" fmla="*/ 491890 h 2051592"/>
                  <a:gd name="connsiteX6" fmla="*/ 491890 w 3575084"/>
                  <a:gd name="connsiteY6" fmla="*/ 2051592 h 2051592"/>
                  <a:gd name="connsiteX7" fmla="*/ 0 w 3575084"/>
                  <a:gd name="connsiteY7" fmla="*/ 2051592 h 2051592"/>
                  <a:gd name="connsiteX8" fmla="*/ 2051592 w 3575084"/>
                  <a:gd name="connsiteY8" fmla="*/ 0 h 2051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75084" h="2051592">
                    <a:moveTo>
                      <a:pt x="2051592" y="0"/>
                    </a:moveTo>
                    <a:cubicBezTo>
                      <a:pt x="2618123" y="0"/>
                      <a:pt x="3131021" y="229633"/>
                      <a:pt x="3502287" y="600898"/>
                    </a:cubicBezTo>
                    <a:lnTo>
                      <a:pt x="3575084" y="680995"/>
                    </a:lnTo>
                    <a:lnTo>
                      <a:pt x="3575084" y="1719669"/>
                    </a:lnTo>
                    <a:lnTo>
                      <a:pt x="3541173" y="1587784"/>
                    </a:lnTo>
                    <a:cubicBezTo>
                      <a:pt x="3343697" y="952879"/>
                      <a:pt x="2751480" y="491890"/>
                      <a:pt x="2051592" y="491890"/>
                    </a:cubicBezTo>
                    <a:cubicBezTo>
                      <a:pt x="1190192" y="491890"/>
                      <a:pt x="491890" y="1190192"/>
                      <a:pt x="491890" y="2051592"/>
                    </a:cubicBezTo>
                    <a:lnTo>
                      <a:pt x="0" y="2051592"/>
                    </a:lnTo>
                    <a:cubicBezTo>
                      <a:pt x="0" y="918529"/>
                      <a:pt x="918529" y="0"/>
                      <a:pt x="2051592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 dirty="0"/>
              </a:p>
            </p:txBody>
          </p:sp>
          <p:sp>
            <p:nvSpPr>
              <p:cNvPr id="35" name="Dowolny kształt 34">
                <a:extLst>
                  <a:ext uri="{FF2B5EF4-FFF2-40B4-BE49-F238E27FC236}">
                    <a16:creationId xmlns:a16="http://schemas.microsoft.com/office/drawing/2014/main" id="{4DBB224F-20C0-3D45-B584-022189774839}"/>
                  </a:ext>
                </a:extLst>
              </p:cNvPr>
              <p:cNvSpPr/>
              <p:nvPr userDrawn="1"/>
            </p:nvSpPr>
            <p:spPr>
              <a:xfrm>
                <a:off x="9120336" y="3544202"/>
                <a:ext cx="3071664" cy="3313799"/>
              </a:xfrm>
              <a:custGeom>
                <a:avLst/>
                <a:gdLst>
                  <a:gd name="connsiteX0" fmla="*/ 2484276 w 3071664"/>
                  <a:gd name="connsiteY0" fmla="*/ 0 h 3313799"/>
                  <a:gd name="connsiteX1" fmla="*/ 2984944 w 3071664"/>
                  <a:gd name="connsiteY1" fmla="*/ 50472 h 3313799"/>
                  <a:gd name="connsiteX2" fmla="*/ 3071664 w 3071664"/>
                  <a:gd name="connsiteY2" fmla="*/ 72770 h 3313799"/>
                  <a:gd name="connsiteX3" fmla="*/ 3071664 w 3071664"/>
                  <a:gd name="connsiteY3" fmla="*/ 689969 h 3313799"/>
                  <a:gd name="connsiteX4" fmla="*/ 3045901 w 3071664"/>
                  <a:gd name="connsiteY4" fmla="*/ 680540 h 3313799"/>
                  <a:gd name="connsiteX5" fmla="*/ 2484276 w 3071664"/>
                  <a:gd name="connsiteY5" fmla="*/ 595630 h 3313799"/>
                  <a:gd name="connsiteX6" fmla="*/ 595630 w 3071664"/>
                  <a:gd name="connsiteY6" fmla="*/ 2484276 h 3313799"/>
                  <a:gd name="connsiteX7" fmla="*/ 744049 w 3071664"/>
                  <a:gd name="connsiteY7" fmla="*/ 3219422 h 3313799"/>
                  <a:gd name="connsiteX8" fmla="*/ 789513 w 3071664"/>
                  <a:gd name="connsiteY8" fmla="*/ 3313799 h 3313799"/>
                  <a:gd name="connsiteX9" fmla="*/ 144912 w 3071664"/>
                  <a:gd name="connsiteY9" fmla="*/ 3313799 h 3313799"/>
                  <a:gd name="connsiteX10" fmla="*/ 111688 w 3071664"/>
                  <a:gd name="connsiteY10" fmla="*/ 3223024 h 3313799"/>
                  <a:gd name="connsiteX11" fmla="*/ 0 w 3071664"/>
                  <a:gd name="connsiteY11" fmla="*/ 2484276 h 3313799"/>
                  <a:gd name="connsiteX12" fmla="*/ 2484276 w 3071664"/>
                  <a:gd name="connsiteY12" fmla="*/ 0 h 3313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071664" h="3313799">
                    <a:moveTo>
                      <a:pt x="2484276" y="0"/>
                    </a:moveTo>
                    <a:cubicBezTo>
                      <a:pt x="2655779" y="0"/>
                      <a:pt x="2823224" y="17379"/>
                      <a:pt x="2984944" y="50472"/>
                    </a:cubicBezTo>
                    <a:lnTo>
                      <a:pt x="3071664" y="72770"/>
                    </a:lnTo>
                    <a:lnTo>
                      <a:pt x="3071664" y="689969"/>
                    </a:lnTo>
                    <a:lnTo>
                      <a:pt x="3045901" y="680540"/>
                    </a:lnTo>
                    <a:cubicBezTo>
                      <a:pt x="2868484" y="625357"/>
                      <a:pt x="2679852" y="595630"/>
                      <a:pt x="2484276" y="595630"/>
                    </a:cubicBezTo>
                    <a:cubicBezTo>
                      <a:pt x="1441206" y="595630"/>
                      <a:pt x="595630" y="1441206"/>
                      <a:pt x="595630" y="2484276"/>
                    </a:cubicBezTo>
                    <a:cubicBezTo>
                      <a:pt x="595630" y="2745044"/>
                      <a:pt x="648479" y="2993468"/>
                      <a:pt x="744049" y="3219422"/>
                    </a:cubicBezTo>
                    <a:lnTo>
                      <a:pt x="789513" y="3313799"/>
                    </a:lnTo>
                    <a:lnTo>
                      <a:pt x="144912" y="3313799"/>
                    </a:lnTo>
                    <a:lnTo>
                      <a:pt x="111688" y="3223024"/>
                    </a:lnTo>
                    <a:cubicBezTo>
                      <a:pt x="39103" y="2989654"/>
                      <a:pt x="0" y="2741532"/>
                      <a:pt x="0" y="2484276"/>
                    </a:cubicBezTo>
                    <a:cubicBezTo>
                      <a:pt x="0" y="1112248"/>
                      <a:pt x="1112248" y="0"/>
                      <a:pt x="2484276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/>
              </a:p>
            </p:txBody>
          </p:sp>
          <p:sp>
            <p:nvSpPr>
              <p:cNvPr id="36" name="Owal 35">
                <a:extLst>
                  <a:ext uri="{FF2B5EF4-FFF2-40B4-BE49-F238E27FC236}">
                    <a16:creationId xmlns:a16="http://schemas.microsoft.com/office/drawing/2014/main" id="{5396536E-77DB-C643-BAA0-B4049725195C}"/>
                  </a:ext>
                </a:extLst>
              </p:cNvPr>
              <p:cNvSpPr/>
              <p:nvPr userDrawn="1"/>
            </p:nvSpPr>
            <p:spPr>
              <a:xfrm>
                <a:off x="8409992" y="5668573"/>
                <a:ext cx="72008" cy="7200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</p:grpSp>
        <p:sp>
          <p:nvSpPr>
            <p:cNvPr id="23" name="Dowolny kształt 22">
              <a:extLst>
                <a:ext uri="{FF2B5EF4-FFF2-40B4-BE49-F238E27FC236}">
                  <a16:creationId xmlns:a16="http://schemas.microsoft.com/office/drawing/2014/main" id="{1FC1B530-A2FF-4E49-8105-FFF50B82696D}"/>
                </a:ext>
              </a:extLst>
            </p:cNvPr>
            <p:cNvSpPr/>
            <p:nvPr userDrawn="1"/>
          </p:nvSpPr>
          <p:spPr>
            <a:xfrm rot="10800000">
              <a:off x="8904312" y="4840485"/>
              <a:ext cx="3959804" cy="2199560"/>
            </a:xfrm>
            <a:custGeom>
              <a:avLst/>
              <a:gdLst>
                <a:gd name="connsiteX0" fmla="*/ 10184 w 3138158"/>
                <a:gd name="connsiteY0" fmla="*/ 0 h 1743159"/>
                <a:gd name="connsiteX1" fmla="*/ 3127974 w 3138158"/>
                <a:gd name="connsiteY1" fmla="*/ 0 h 1743159"/>
                <a:gd name="connsiteX2" fmla="*/ 3130057 w 3138158"/>
                <a:gd name="connsiteY2" fmla="*/ 13651 h 1743159"/>
                <a:gd name="connsiteX3" fmla="*/ 3138158 w 3138158"/>
                <a:gd name="connsiteY3" fmla="*/ 174080 h 1743159"/>
                <a:gd name="connsiteX4" fmla="*/ 1569079 w 3138158"/>
                <a:gd name="connsiteY4" fmla="*/ 1743159 h 1743159"/>
                <a:gd name="connsiteX5" fmla="*/ 0 w 3138158"/>
                <a:gd name="connsiteY5" fmla="*/ 174080 h 1743159"/>
                <a:gd name="connsiteX6" fmla="*/ 8101 w 3138158"/>
                <a:gd name="connsiteY6" fmla="*/ 13651 h 1743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38158" h="1743159">
                  <a:moveTo>
                    <a:pt x="10184" y="0"/>
                  </a:moveTo>
                  <a:lnTo>
                    <a:pt x="3127974" y="0"/>
                  </a:lnTo>
                  <a:lnTo>
                    <a:pt x="3130057" y="13651"/>
                  </a:lnTo>
                  <a:cubicBezTo>
                    <a:pt x="3135414" y="66399"/>
                    <a:pt x="3138158" y="119919"/>
                    <a:pt x="3138158" y="174080"/>
                  </a:cubicBezTo>
                  <a:cubicBezTo>
                    <a:pt x="3138158" y="1040658"/>
                    <a:pt x="2435657" y="1743159"/>
                    <a:pt x="1569079" y="1743159"/>
                  </a:cubicBezTo>
                  <a:cubicBezTo>
                    <a:pt x="702501" y="1743159"/>
                    <a:pt x="0" y="1040658"/>
                    <a:pt x="0" y="174080"/>
                  </a:cubicBezTo>
                  <a:cubicBezTo>
                    <a:pt x="0" y="119919"/>
                    <a:pt x="2744" y="66399"/>
                    <a:pt x="8101" y="13651"/>
                  </a:cubicBez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</p:grpSp>
    </p:spTree>
    <p:extLst>
      <p:ext uri="{BB962C8B-B14F-4D97-AF65-F5344CB8AC3E}">
        <p14:creationId xmlns:p14="http://schemas.microsoft.com/office/powerpoint/2010/main" val="805070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- Full Screen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11">
            <a:extLst>
              <a:ext uri="{FF2B5EF4-FFF2-40B4-BE49-F238E27FC236}">
                <a16:creationId xmlns:a16="http://schemas.microsoft.com/office/drawing/2014/main" id="{D74C5955-A3FB-8F49-82BA-4523C570B109}"/>
              </a:ext>
            </a:extLst>
          </p:cNvPr>
          <p:cNvSpPr/>
          <p:nvPr userDrawn="1"/>
        </p:nvSpPr>
        <p:spPr>
          <a:xfrm>
            <a:off x="0" y="0"/>
            <a:ext cx="12192000" cy="6879624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1038" y="1355735"/>
            <a:ext cx="5991225" cy="2129907"/>
          </a:xfrm>
        </p:spPr>
        <p:txBody>
          <a:bodyPr lIns="0" anchor="b">
            <a:normAutofit/>
          </a:bodyPr>
          <a:lstStyle>
            <a:lvl1pPr algn="l">
              <a:defRPr sz="3600" spc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/>
              <a:t>Insert the </a:t>
            </a:r>
            <a:r>
              <a:rPr lang="pl-PL" dirty="0" err="1"/>
              <a:t>title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of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presentation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1037" y="3641896"/>
            <a:ext cx="5991226" cy="15782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dirty="0"/>
              <a:t>Insert a </a:t>
            </a:r>
            <a:r>
              <a:rPr lang="pl-PL" dirty="0" err="1"/>
              <a:t>subtitle</a:t>
            </a:r>
            <a:r>
              <a:rPr lang="pl-PL" dirty="0"/>
              <a:t> of the </a:t>
            </a:r>
            <a:r>
              <a:rPr lang="pl-PL" dirty="0" err="1"/>
              <a:t>presentation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138612" y="6353633"/>
            <a:ext cx="2533651" cy="365125"/>
          </a:xfrm>
        </p:spPr>
        <p:txBody>
          <a:bodyPr lIns="0"/>
          <a:lstStyle>
            <a:lvl1pPr algn="just">
              <a:defRPr>
                <a:solidFill>
                  <a:schemeClr val="bg1">
                    <a:alpha val="3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57301" y="6353633"/>
            <a:ext cx="2649538" cy="365125"/>
          </a:xfrm>
        </p:spPr>
        <p:txBody>
          <a:bodyPr lIns="0"/>
          <a:lstStyle>
            <a:lvl1pPr algn="l">
              <a:defRPr>
                <a:solidFill>
                  <a:schemeClr val="bg2">
                    <a:alpha val="3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039" y="6353633"/>
            <a:ext cx="460376" cy="365125"/>
          </a:xfrm>
        </p:spPr>
        <p:txBody>
          <a:bodyPr lIns="0" rIns="90000"/>
          <a:lstStyle>
            <a:lvl1pPr algn="l">
              <a:defRPr>
                <a:solidFill>
                  <a:schemeClr val="bg1">
                    <a:alpha val="3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3" name="Symbol zastępczy tekstu 18">
            <a:extLst>
              <a:ext uri="{FF2B5EF4-FFF2-40B4-BE49-F238E27FC236}">
                <a16:creationId xmlns:a16="http://schemas.microsoft.com/office/drawing/2014/main" id="{1FD1A62B-4BD0-43DF-8A75-6A03BBA424E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1037" y="5733020"/>
            <a:ext cx="5991226" cy="461665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>
              <a:buNone/>
              <a:defRPr lang="pl-PL" sz="18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14" name="Symbol zastępczy tekstu 18">
            <a:extLst>
              <a:ext uri="{FF2B5EF4-FFF2-40B4-BE49-F238E27FC236}">
                <a16:creationId xmlns:a16="http://schemas.microsoft.com/office/drawing/2014/main" id="{035E96AD-90FA-4E2B-B600-A067326DCF2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8213" y="5271355"/>
            <a:ext cx="5994049" cy="461665"/>
          </a:xfrm>
        </p:spPr>
        <p:txBody>
          <a:bodyPr lIns="0">
            <a:normAutofit/>
          </a:bodyPr>
          <a:lstStyle>
            <a:lvl1pPr marL="0" indent="0">
              <a:buNone/>
              <a:defRPr lang="pl-PL" sz="1800" b="1" kern="1200" dirty="0" smtClean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pic>
        <p:nvPicPr>
          <p:cNvPr id="7" name="Obraz 8">
            <a:extLst>
              <a:ext uri="{FF2B5EF4-FFF2-40B4-BE49-F238E27FC236}">
                <a16:creationId xmlns:a16="http://schemas.microsoft.com/office/drawing/2014/main" id="{385C6CEC-2585-426F-D2AA-EF8BBF857A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63" y="765175"/>
            <a:ext cx="1524000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2606367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pt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F4F2BA03-DB11-6E43-B8ED-F2B8E3ADE1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188" y="2780376"/>
            <a:ext cx="6681787" cy="648624"/>
          </a:xfrm>
        </p:spPr>
        <p:txBody>
          <a:bodyPr anchor="b">
            <a:normAutofit/>
          </a:bodyPr>
          <a:lstStyle>
            <a:lvl1pPr>
              <a:defRPr lang="pl-PL" sz="3600" b="1" kern="1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FD3F9ED7-33D6-6649-A838-67F0E1031FE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73188" y="3544201"/>
            <a:ext cx="6681787" cy="1411974"/>
          </a:xfrm>
        </p:spPr>
        <p:txBody>
          <a:bodyPr>
            <a:normAutofit/>
          </a:bodyPr>
          <a:lstStyle>
            <a:lvl1pPr marL="0" indent="0">
              <a:buNone/>
              <a:defRPr lang="pl-PL" sz="2400" b="0" kern="120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3" name="Symbol zastępczy tekstu 17">
            <a:extLst>
              <a:ext uri="{FF2B5EF4-FFF2-40B4-BE49-F238E27FC236}">
                <a16:creationId xmlns:a16="http://schemas.microsoft.com/office/drawing/2014/main" id="{3A807276-FE61-2F4A-8F6A-7365E3C4614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3188" y="1585784"/>
            <a:ext cx="3216275" cy="1194592"/>
          </a:xfrm>
          <a:effectLst/>
        </p:spPr>
        <p:txBody>
          <a:bodyPr vert="horz" lIns="0" tIns="0" rIns="0" bIns="0" rtlCol="0" anchor="b">
            <a:noAutofit/>
          </a:bodyPr>
          <a:lstStyle>
            <a:lvl1pPr marL="0" indent="0">
              <a:buNone/>
              <a:defRPr lang="pl-PL" sz="9600" cap="none" spc="0" dirty="0">
                <a:ln w="0"/>
                <a:solidFill>
                  <a:schemeClr val="bg2"/>
                </a:solidFill>
                <a:effectLst/>
                <a:latin typeface="Roboto Thin" panose="02000000000000000000" pitchFamily="2" charset="0"/>
                <a:ea typeface="Roboto Thin" panose="02000000000000000000" pitchFamily="2" charset="0"/>
                <a:cs typeface="+mj-cs"/>
              </a:defRPr>
            </a:lvl1pPr>
          </a:lstStyle>
          <a:p>
            <a:pPr marL="914400" lvl="0" indent="-114300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</a:t>
            </a:r>
          </a:p>
        </p:txBody>
      </p:sp>
      <p:grpSp>
        <p:nvGrpSpPr>
          <p:cNvPr id="2" name="Grupa 1">
            <a:extLst>
              <a:ext uri="{FF2B5EF4-FFF2-40B4-BE49-F238E27FC236}">
                <a16:creationId xmlns:a16="http://schemas.microsoft.com/office/drawing/2014/main" id="{F6332A14-FF76-D34B-9490-B0DB6745F76F}"/>
              </a:ext>
            </a:extLst>
          </p:cNvPr>
          <p:cNvGrpSpPr/>
          <p:nvPr userDrawn="1"/>
        </p:nvGrpSpPr>
        <p:grpSpPr>
          <a:xfrm>
            <a:off x="8409992" y="3544202"/>
            <a:ext cx="4454124" cy="3495843"/>
            <a:chOff x="8409992" y="3544202"/>
            <a:chExt cx="4454124" cy="3495843"/>
          </a:xfrm>
        </p:grpSpPr>
        <p:grpSp>
          <p:nvGrpSpPr>
            <p:cNvPr id="31" name="Grupa 30">
              <a:extLst>
                <a:ext uri="{FF2B5EF4-FFF2-40B4-BE49-F238E27FC236}">
                  <a16:creationId xmlns:a16="http://schemas.microsoft.com/office/drawing/2014/main" id="{2D2D5DB1-90D1-884B-83F5-06DBEF26F320}"/>
                </a:ext>
              </a:extLst>
            </p:cNvPr>
            <p:cNvGrpSpPr/>
            <p:nvPr userDrawn="1"/>
          </p:nvGrpSpPr>
          <p:grpSpPr>
            <a:xfrm>
              <a:off x="8409992" y="3544202"/>
              <a:ext cx="3782008" cy="3313799"/>
              <a:chOff x="8409992" y="3544202"/>
              <a:chExt cx="3782008" cy="3313799"/>
            </a:xfrm>
          </p:grpSpPr>
          <p:sp>
            <p:nvSpPr>
              <p:cNvPr id="34" name="Dowolny kształt 33">
                <a:extLst>
                  <a:ext uri="{FF2B5EF4-FFF2-40B4-BE49-F238E27FC236}">
                    <a16:creationId xmlns:a16="http://schemas.microsoft.com/office/drawing/2014/main" id="{BCE7B0F9-267B-5A48-9B85-6B7C1954BA34}"/>
                  </a:ext>
                </a:extLst>
              </p:cNvPr>
              <p:cNvSpPr/>
              <p:nvPr userDrawn="1"/>
            </p:nvSpPr>
            <p:spPr>
              <a:xfrm>
                <a:off x="8616916" y="4806408"/>
                <a:ext cx="3575084" cy="2051592"/>
              </a:xfrm>
              <a:custGeom>
                <a:avLst/>
                <a:gdLst>
                  <a:gd name="connsiteX0" fmla="*/ 2051592 w 3575084"/>
                  <a:gd name="connsiteY0" fmla="*/ 0 h 2051592"/>
                  <a:gd name="connsiteX1" fmla="*/ 3502287 w 3575084"/>
                  <a:gd name="connsiteY1" fmla="*/ 600898 h 2051592"/>
                  <a:gd name="connsiteX2" fmla="*/ 3575084 w 3575084"/>
                  <a:gd name="connsiteY2" fmla="*/ 680995 h 2051592"/>
                  <a:gd name="connsiteX3" fmla="*/ 3575084 w 3575084"/>
                  <a:gd name="connsiteY3" fmla="*/ 1719669 h 2051592"/>
                  <a:gd name="connsiteX4" fmla="*/ 3541173 w 3575084"/>
                  <a:gd name="connsiteY4" fmla="*/ 1587784 h 2051592"/>
                  <a:gd name="connsiteX5" fmla="*/ 2051592 w 3575084"/>
                  <a:gd name="connsiteY5" fmla="*/ 491890 h 2051592"/>
                  <a:gd name="connsiteX6" fmla="*/ 491890 w 3575084"/>
                  <a:gd name="connsiteY6" fmla="*/ 2051592 h 2051592"/>
                  <a:gd name="connsiteX7" fmla="*/ 0 w 3575084"/>
                  <a:gd name="connsiteY7" fmla="*/ 2051592 h 2051592"/>
                  <a:gd name="connsiteX8" fmla="*/ 2051592 w 3575084"/>
                  <a:gd name="connsiteY8" fmla="*/ 0 h 2051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75084" h="2051592">
                    <a:moveTo>
                      <a:pt x="2051592" y="0"/>
                    </a:moveTo>
                    <a:cubicBezTo>
                      <a:pt x="2618123" y="0"/>
                      <a:pt x="3131021" y="229633"/>
                      <a:pt x="3502287" y="600898"/>
                    </a:cubicBezTo>
                    <a:lnTo>
                      <a:pt x="3575084" y="680995"/>
                    </a:lnTo>
                    <a:lnTo>
                      <a:pt x="3575084" y="1719669"/>
                    </a:lnTo>
                    <a:lnTo>
                      <a:pt x="3541173" y="1587784"/>
                    </a:lnTo>
                    <a:cubicBezTo>
                      <a:pt x="3343697" y="952879"/>
                      <a:pt x="2751480" y="491890"/>
                      <a:pt x="2051592" y="491890"/>
                    </a:cubicBezTo>
                    <a:cubicBezTo>
                      <a:pt x="1190192" y="491890"/>
                      <a:pt x="491890" y="1190192"/>
                      <a:pt x="491890" y="2051592"/>
                    </a:cubicBezTo>
                    <a:lnTo>
                      <a:pt x="0" y="2051592"/>
                    </a:lnTo>
                    <a:cubicBezTo>
                      <a:pt x="0" y="918529"/>
                      <a:pt x="918529" y="0"/>
                      <a:pt x="2051592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 dirty="0"/>
              </a:p>
            </p:txBody>
          </p:sp>
          <p:sp>
            <p:nvSpPr>
              <p:cNvPr id="35" name="Dowolny kształt 34">
                <a:extLst>
                  <a:ext uri="{FF2B5EF4-FFF2-40B4-BE49-F238E27FC236}">
                    <a16:creationId xmlns:a16="http://schemas.microsoft.com/office/drawing/2014/main" id="{4DBB224F-20C0-3D45-B584-022189774839}"/>
                  </a:ext>
                </a:extLst>
              </p:cNvPr>
              <p:cNvSpPr/>
              <p:nvPr userDrawn="1"/>
            </p:nvSpPr>
            <p:spPr>
              <a:xfrm>
                <a:off x="9120336" y="3544202"/>
                <a:ext cx="3071664" cy="3313799"/>
              </a:xfrm>
              <a:custGeom>
                <a:avLst/>
                <a:gdLst>
                  <a:gd name="connsiteX0" fmla="*/ 2484276 w 3071664"/>
                  <a:gd name="connsiteY0" fmla="*/ 0 h 3313799"/>
                  <a:gd name="connsiteX1" fmla="*/ 2984944 w 3071664"/>
                  <a:gd name="connsiteY1" fmla="*/ 50472 h 3313799"/>
                  <a:gd name="connsiteX2" fmla="*/ 3071664 w 3071664"/>
                  <a:gd name="connsiteY2" fmla="*/ 72770 h 3313799"/>
                  <a:gd name="connsiteX3" fmla="*/ 3071664 w 3071664"/>
                  <a:gd name="connsiteY3" fmla="*/ 689969 h 3313799"/>
                  <a:gd name="connsiteX4" fmla="*/ 3045901 w 3071664"/>
                  <a:gd name="connsiteY4" fmla="*/ 680540 h 3313799"/>
                  <a:gd name="connsiteX5" fmla="*/ 2484276 w 3071664"/>
                  <a:gd name="connsiteY5" fmla="*/ 595630 h 3313799"/>
                  <a:gd name="connsiteX6" fmla="*/ 595630 w 3071664"/>
                  <a:gd name="connsiteY6" fmla="*/ 2484276 h 3313799"/>
                  <a:gd name="connsiteX7" fmla="*/ 744049 w 3071664"/>
                  <a:gd name="connsiteY7" fmla="*/ 3219422 h 3313799"/>
                  <a:gd name="connsiteX8" fmla="*/ 789513 w 3071664"/>
                  <a:gd name="connsiteY8" fmla="*/ 3313799 h 3313799"/>
                  <a:gd name="connsiteX9" fmla="*/ 144912 w 3071664"/>
                  <a:gd name="connsiteY9" fmla="*/ 3313799 h 3313799"/>
                  <a:gd name="connsiteX10" fmla="*/ 111688 w 3071664"/>
                  <a:gd name="connsiteY10" fmla="*/ 3223024 h 3313799"/>
                  <a:gd name="connsiteX11" fmla="*/ 0 w 3071664"/>
                  <a:gd name="connsiteY11" fmla="*/ 2484276 h 3313799"/>
                  <a:gd name="connsiteX12" fmla="*/ 2484276 w 3071664"/>
                  <a:gd name="connsiteY12" fmla="*/ 0 h 3313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071664" h="3313799">
                    <a:moveTo>
                      <a:pt x="2484276" y="0"/>
                    </a:moveTo>
                    <a:cubicBezTo>
                      <a:pt x="2655779" y="0"/>
                      <a:pt x="2823224" y="17379"/>
                      <a:pt x="2984944" y="50472"/>
                    </a:cubicBezTo>
                    <a:lnTo>
                      <a:pt x="3071664" y="72770"/>
                    </a:lnTo>
                    <a:lnTo>
                      <a:pt x="3071664" y="689969"/>
                    </a:lnTo>
                    <a:lnTo>
                      <a:pt x="3045901" y="680540"/>
                    </a:lnTo>
                    <a:cubicBezTo>
                      <a:pt x="2868484" y="625357"/>
                      <a:pt x="2679852" y="595630"/>
                      <a:pt x="2484276" y="595630"/>
                    </a:cubicBezTo>
                    <a:cubicBezTo>
                      <a:pt x="1441206" y="595630"/>
                      <a:pt x="595630" y="1441206"/>
                      <a:pt x="595630" y="2484276"/>
                    </a:cubicBezTo>
                    <a:cubicBezTo>
                      <a:pt x="595630" y="2745044"/>
                      <a:pt x="648479" y="2993468"/>
                      <a:pt x="744049" y="3219422"/>
                    </a:cubicBezTo>
                    <a:lnTo>
                      <a:pt x="789513" y="3313799"/>
                    </a:lnTo>
                    <a:lnTo>
                      <a:pt x="144912" y="3313799"/>
                    </a:lnTo>
                    <a:lnTo>
                      <a:pt x="111688" y="3223024"/>
                    </a:lnTo>
                    <a:cubicBezTo>
                      <a:pt x="39103" y="2989654"/>
                      <a:pt x="0" y="2741532"/>
                      <a:pt x="0" y="2484276"/>
                    </a:cubicBezTo>
                    <a:cubicBezTo>
                      <a:pt x="0" y="1112248"/>
                      <a:pt x="1112248" y="0"/>
                      <a:pt x="2484276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>
                      <a:alpha val="9000"/>
                    </a:schemeClr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 dirty="0"/>
              </a:p>
            </p:txBody>
          </p:sp>
          <p:sp>
            <p:nvSpPr>
              <p:cNvPr id="36" name="Owal 35">
                <a:extLst>
                  <a:ext uri="{FF2B5EF4-FFF2-40B4-BE49-F238E27FC236}">
                    <a16:creationId xmlns:a16="http://schemas.microsoft.com/office/drawing/2014/main" id="{5396536E-77DB-C643-BAA0-B4049725195C}"/>
                  </a:ext>
                </a:extLst>
              </p:cNvPr>
              <p:cNvSpPr/>
              <p:nvPr userDrawn="1"/>
            </p:nvSpPr>
            <p:spPr>
              <a:xfrm>
                <a:off x="8409992" y="5668573"/>
                <a:ext cx="72008" cy="7200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</p:grpSp>
        <p:sp>
          <p:nvSpPr>
            <p:cNvPr id="23" name="Dowolny kształt 22">
              <a:extLst>
                <a:ext uri="{FF2B5EF4-FFF2-40B4-BE49-F238E27FC236}">
                  <a16:creationId xmlns:a16="http://schemas.microsoft.com/office/drawing/2014/main" id="{1FC1B530-A2FF-4E49-8105-FFF50B82696D}"/>
                </a:ext>
              </a:extLst>
            </p:cNvPr>
            <p:cNvSpPr/>
            <p:nvPr userDrawn="1"/>
          </p:nvSpPr>
          <p:spPr>
            <a:xfrm rot="10800000">
              <a:off x="8904312" y="4840485"/>
              <a:ext cx="3959804" cy="2199560"/>
            </a:xfrm>
            <a:custGeom>
              <a:avLst/>
              <a:gdLst>
                <a:gd name="connsiteX0" fmla="*/ 10184 w 3138158"/>
                <a:gd name="connsiteY0" fmla="*/ 0 h 1743159"/>
                <a:gd name="connsiteX1" fmla="*/ 3127974 w 3138158"/>
                <a:gd name="connsiteY1" fmla="*/ 0 h 1743159"/>
                <a:gd name="connsiteX2" fmla="*/ 3130057 w 3138158"/>
                <a:gd name="connsiteY2" fmla="*/ 13651 h 1743159"/>
                <a:gd name="connsiteX3" fmla="*/ 3138158 w 3138158"/>
                <a:gd name="connsiteY3" fmla="*/ 174080 h 1743159"/>
                <a:gd name="connsiteX4" fmla="*/ 1569079 w 3138158"/>
                <a:gd name="connsiteY4" fmla="*/ 1743159 h 1743159"/>
                <a:gd name="connsiteX5" fmla="*/ 0 w 3138158"/>
                <a:gd name="connsiteY5" fmla="*/ 174080 h 1743159"/>
                <a:gd name="connsiteX6" fmla="*/ 8101 w 3138158"/>
                <a:gd name="connsiteY6" fmla="*/ 13651 h 1743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38158" h="1743159">
                  <a:moveTo>
                    <a:pt x="10184" y="0"/>
                  </a:moveTo>
                  <a:lnTo>
                    <a:pt x="3127974" y="0"/>
                  </a:lnTo>
                  <a:lnTo>
                    <a:pt x="3130057" y="13651"/>
                  </a:lnTo>
                  <a:cubicBezTo>
                    <a:pt x="3135414" y="66399"/>
                    <a:pt x="3138158" y="119919"/>
                    <a:pt x="3138158" y="174080"/>
                  </a:cubicBezTo>
                  <a:cubicBezTo>
                    <a:pt x="3138158" y="1040658"/>
                    <a:pt x="2435657" y="1743159"/>
                    <a:pt x="1569079" y="1743159"/>
                  </a:cubicBezTo>
                  <a:cubicBezTo>
                    <a:pt x="702501" y="1743159"/>
                    <a:pt x="0" y="1040658"/>
                    <a:pt x="0" y="174080"/>
                  </a:cubicBezTo>
                  <a:cubicBezTo>
                    <a:pt x="0" y="119919"/>
                    <a:pt x="2744" y="66399"/>
                    <a:pt x="8101" y="13651"/>
                  </a:cubicBez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</p:grpSp>
      <p:pic>
        <p:nvPicPr>
          <p:cNvPr id="4" name="Obraz 3">
            <a:extLst>
              <a:ext uri="{FF2B5EF4-FFF2-40B4-BE49-F238E27FC236}">
                <a16:creationId xmlns:a16="http://schemas.microsoft.com/office/drawing/2014/main" id="{00E54D9C-FABE-DDA2-6088-1CF792A80C2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6143" y="6385718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57703079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rostokąt 26">
            <a:extLst>
              <a:ext uri="{FF2B5EF4-FFF2-40B4-BE49-F238E27FC236}">
                <a16:creationId xmlns:a16="http://schemas.microsoft.com/office/drawing/2014/main" id="{704C8B1C-5925-A541-92A3-E084555EB467}"/>
              </a:ext>
            </a:extLst>
          </p:cNvPr>
          <p:cNvSpPr/>
          <p:nvPr userDrawn="1"/>
        </p:nvSpPr>
        <p:spPr>
          <a:xfrm>
            <a:off x="-2317750" y="0"/>
            <a:ext cx="12192000" cy="6858000"/>
          </a:xfrm>
          <a:prstGeom prst="rect">
            <a:avLst/>
          </a:prstGeom>
          <a:gradFill flip="none" rotWithShape="1">
            <a:gsLst>
              <a:gs pos="48000">
                <a:schemeClr val="tx2"/>
              </a:gs>
              <a:gs pos="80000">
                <a:schemeClr val="tx2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29" name="Dowolny kształt 28">
            <a:extLst>
              <a:ext uri="{FF2B5EF4-FFF2-40B4-BE49-F238E27FC236}">
                <a16:creationId xmlns:a16="http://schemas.microsoft.com/office/drawing/2014/main" id="{205799AC-337F-6A45-9ADA-F5812AE2F02F}"/>
              </a:ext>
            </a:extLst>
          </p:cNvPr>
          <p:cNvSpPr/>
          <p:nvPr userDrawn="1"/>
        </p:nvSpPr>
        <p:spPr>
          <a:xfrm>
            <a:off x="8616916" y="4806408"/>
            <a:ext cx="3575084" cy="2051592"/>
          </a:xfrm>
          <a:custGeom>
            <a:avLst/>
            <a:gdLst>
              <a:gd name="connsiteX0" fmla="*/ 2051592 w 3575084"/>
              <a:gd name="connsiteY0" fmla="*/ 0 h 2051592"/>
              <a:gd name="connsiteX1" fmla="*/ 3502287 w 3575084"/>
              <a:gd name="connsiteY1" fmla="*/ 600898 h 2051592"/>
              <a:gd name="connsiteX2" fmla="*/ 3575084 w 3575084"/>
              <a:gd name="connsiteY2" fmla="*/ 680995 h 2051592"/>
              <a:gd name="connsiteX3" fmla="*/ 3575084 w 3575084"/>
              <a:gd name="connsiteY3" fmla="*/ 1719669 h 2051592"/>
              <a:gd name="connsiteX4" fmla="*/ 3541173 w 3575084"/>
              <a:gd name="connsiteY4" fmla="*/ 1587784 h 2051592"/>
              <a:gd name="connsiteX5" fmla="*/ 2051592 w 3575084"/>
              <a:gd name="connsiteY5" fmla="*/ 491890 h 2051592"/>
              <a:gd name="connsiteX6" fmla="*/ 491890 w 3575084"/>
              <a:gd name="connsiteY6" fmla="*/ 2051592 h 2051592"/>
              <a:gd name="connsiteX7" fmla="*/ 0 w 3575084"/>
              <a:gd name="connsiteY7" fmla="*/ 2051592 h 2051592"/>
              <a:gd name="connsiteX8" fmla="*/ 2051592 w 3575084"/>
              <a:gd name="connsiteY8" fmla="*/ 0 h 2051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75084" h="2051592">
                <a:moveTo>
                  <a:pt x="2051592" y="0"/>
                </a:moveTo>
                <a:cubicBezTo>
                  <a:pt x="2618123" y="0"/>
                  <a:pt x="3131021" y="229633"/>
                  <a:pt x="3502287" y="600898"/>
                </a:cubicBezTo>
                <a:lnTo>
                  <a:pt x="3575084" y="680995"/>
                </a:lnTo>
                <a:lnTo>
                  <a:pt x="3575084" y="1719669"/>
                </a:lnTo>
                <a:lnTo>
                  <a:pt x="3541173" y="1587784"/>
                </a:lnTo>
                <a:cubicBezTo>
                  <a:pt x="3343697" y="952879"/>
                  <a:pt x="2751480" y="491890"/>
                  <a:pt x="2051592" y="491890"/>
                </a:cubicBezTo>
                <a:cubicBezTo>
                  <a:pt x="1190192" y="491890"/>
                  <a:pt x="491890" y="1190192"/>
                  <a:pt x="491890" y="2051592"/>
                </a:cubicBezTo>
                <a:lnTo>
                  <a:pt x="0" y="2051592"/>
                </a:lnTo>
                <a:cubicBezTo>
                  <a:pt x="0" y="918529"/>
                  <a:pt x="918529" y="0"/>
                  <a:pt x="205159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tx2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/>
          </a:p>
        </p:txBody>
      </p:sp>
      <p:sp>
        <p:nvSpPr>
          <p:cNvPr id="30" name="Dowolny kształt 29">
            <a:extLst>
              <a:ext uri="{FF2B5EF4-FFF2-40B4-BE49-F238E27FC236}">
                <a16:creationId xmlns:a16="http://schemas.microsoft.com/office/drawing/2014/main" id="{ECD0C863-B193-9C42-9D1C-676192F81DB8}"/>
              </a:ext>
            </a:extLst>
          </p:cNvPr>
          <p:cNvSpPr/>
          <p:nvPr userDrawn="1"/>
        </p:nvSpPr>
        <p:spPr>
          <a:xfrm>
            <a:off x="9120336" y="3544202"/>
            <a:ext cx="3071664" cy="3313799"/>
          </a:xfrm>
          <a:custGeom>
            <a:avLst/>
            <a:gdLst>
              <a:gd name="connsiteX0" fmla="*/ 2484276 w 3071664"/>
              <a:gd name="connsiteY0" fmla="*/ 0 h 3313799"/>
              <a:gd name="connsiteX1" fmla="*/ 2984944 w 3071664"/>
              <a:gd name="connsiteY1" fmla="*/ 50472 h 3313799"/>
              <a:gd name="connsiteX2" fmla="*/ 3071664 w 3071664"/>
              <a:gd name="connsiteY2" fmla="*/ 72770 h 3313799"/>
              <a:gd name="connsiteX3" fmla="*/ 3071664 w 3071664"/>
              <a:gd name="connsiteY3" fmla="*/ 689969 h 3313799"/>
              <a:gd name="connsiteX4" fmla="*/ 3045901 w 3071664"/>
              <a:gd name="connsiteY4" fmla="*/ 680540 h 3313799"/>
              <a:gd name="connsiteX5" fmla="*/ 2484276 w 3071664"/>
              <a:gd name="connsiteY5" fmla="*/ 595630 h 3313799"/>
              <a:gd name="connsiteX6" fmla="*/ 595630 w 3071664"/>
              <a:gd name="connsiteY6" fmla="*/ 2484276 h 3313799"/>
              <a:gd name="connsiteX7" fmla="*/ 744049 w 3071664"/>
              <a:gd name="connsiteY7" fmla="*/ 3219422 h 3313799"/>
              <a:gd name="connsiteX8" fmla="*/ 789513 w 3071664"/>
              <a:gd name="connsiteY8" fmla="*/ 3313799 h 3313799"/>
              <a:gd name="connsiteX9" fmla="*/ 144912 w 3071664"/>
              <a:gd name="connsiteY9" fmla="*/ 3313799 h 3313799"/>
              <a:gd name="connsiteX10" fmla="*/ 111688 w 3071664"/>
              <a:gd name="connsiteY10" fmla="*/ 3223024 h 3313799"/>
              <a:gd name="connsiteX11" fmla="*/ 0 w 3071664"/>
              <a:gd name="connsiteY11" fmla="*/ 2484276 h 3313799"/>
              <a:gd name="connsiteX12" fmla="*/ 2484276 w 3071664"/>
              <a:gd name="connsiteY12" fmla="*/ 0 h 331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71664" h="3313799">
                <a:moveTo>
                  <a:pt x="2484276" y="0"/>
                </a:moveTo>
                <a:cubicBezTo>
                  <a:pt x="2655779" y="0"/>
                  <a:pt x="2823224" y="17379"/>
                  <a:pt x="2984944" y="50472"/>
                </a:cubicBezTo>
                <a:lnTo>
                  <a:pt x="3071664" y="72770"/>
                </a:lnTo>
                <a:lnTo>
                  <a:pt x="3071664" y="689969"/>
                </a:lnTo>
                <a:lnTo>
                  <a:pt x="3045901" y="680540"/>
                </a:lnTo>
                <a:cubicBezTo>
                  <a:pt x="2868484" y="625357"/>
                  <a:pt x="2679852" y="595630"/>
                  <a:pt x="2484276" y="595630"/>
                </a:cubicBezTo>
                <a:cubicBezTo>
                  <a:pt x="1441206" y="595630"/>
                  <a:pt x="595630" y="1441206"/>
                  <a:pt x="595630" y="2484276"/>
                </a:cubicBezTo>
                <a:cubicBezTo>
                  <a:pt x="595630" y="2745044"/>
                  <a:pt x="648479" y="2993468"/>
                  <a:pt x="744049" y="3219422"/>
                </a:cubicBezTo>
                <a:lnTo>
                  <a:pt x="789513" y="3313799"/>
                </a:lnTo>
                <a:lnTo>
                  <a:pt x="144912" y="3313799"/>
                </a:lnTo>
                <a:lnTo>
                  <a:pt x="111688" y="3223024"/>
                </a:lnTo>
                <a:cubicBezTo>
                  <a:pt x="39103" y="2989654"/>
                  <a:pt x="0" y="2741532"/>
                  <a:pt x="0" y="2484276"/>
                </a:cubicBezTo>
                <a:cubicBezTo>
                  <a:pt x="0" y="1112248"/>
                  <a:pt x="1112248" y="0"/>
                  <a:pt x="248427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/>
          </a:p>
        </p:txBody>
      </p:sp>
      <p:sp>
        <p:nvSpPr>
          <p:cNvPr id="31" name="Owal 30">
            <a:extLst>
              <a:ext uri="{FF2B5EF4-FFF2-40B4-BE49-F238E27FC236}">
                <a16:creationId xmlns:a16="http://schemas.microsoft.com/office/drawing/2014/main" id="{C7845A17-9DEE-5441-8EA0-05FE404CAEC2}"/>
              </a:ext>
            </a:extLst>
          </p:cNvPr>
          <p:cNvSpPr/>
          <p:nvPr userDrawn="1"/>
        </p:nvSpPr>
        <p:spPr>
          <a:xfrm>
            <a:off x="8409992" y="5668573"/>
            <a:ext cx="72008" cy="720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4F2BA03-DB11-6E43-B8ED-F2B8E3ADE17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1373188" y="2780376"/>
            <a:ext cx="6681787" cy="648624"/>
          </a:xfrm>
        </p:spPr>
        <p:txBody>
          <a:bodyPr anchor="b">
            <a:normAutofit/>
          </a:bodyPr>
          <a:lstStyle>
            <a:lvl1pPr>
              <a:defRPr lang="pl-PL" sz="3600" b="1" kern="1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FD3F9ED7-33D6-6649-A838-67F0E1031FE5}"/>
              </a:ext>
            </a:extLst>
          </p:cNvPr>
          <p:cNvSpPr>
            <a:spLocks noGrp="1"/>
          </p:cNvSpPr>
          <p:nvPr userDrawn="1">
            <p:ph type="body" idx="1" hasCustomPrompt="1"/>
          </p:nvPr>
        </p:nvSpPr>
        <p:spPr>
          <a:xfrm>
            <a:off x="1373188" y="3544201"/>
            <a:ext cx="6681787" cy="1411974"/>
          </a:xfrm>
        </p:spPr>
        <p:txBody>
          <a:bodyPr>
            <a:normAutofit/>
          </a:bodyPr>
          <a:lstStyle>
            <a:lvl1pPr marL="0" indent="0">
              <a:buNone/>
              <a:defRPr lang="pl-PL" sz="2400" b="0" kern="120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3" name="Symbol zastępczy tekstu 17">
            <a:extLst>
              <a:ext uri="{FF2B5EF4-FFF2-40B4-BE49-F238E27FC236}">
                <a16:creationId xmlns:a16="http://schemas.microsoft.com/office/drawing/2014/main" id="{3A807276-FE61-2F4A-8F6A-7365E3C46144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373188" y="1585784"/>
            <a:ext cx="3216275" cy="1194592"/>
          </a:xfrm>
          <a:effectLst/>
        </p:spPr>
        <p:txBody>
          <a:bodyPr vert="horz" lIns="0" tIns="0" rIns="0" bIns="0" rtlCol="0" anchor="b">
            <a:noAutofit/>
          </a:bodyPr>
          <a:lstStyle>
            <a:lvl1pPr marL="0" indent="0">
              <a:buNone/>
              <a:defRPr lang="pl-PL" sz="9600" cap="none" spc="0" dirty="0">
                <a:ln w="0"/>
                <a:solidFill>
                  <a:schemeClr val="bg2"/>
                </a:solidFill>
                <a:effectLst/>
                <a:latin typeface="Roboto Thin" panose="02000000000000000000" pitchFamily="2" charset="0"/>
                <a:ea typeface="Roboto Thin" panose="02000000000000000000" pitchFamily="2" charset="0"/>
                <a:cs typeface="+mj-cs"/>
              </a:defRPr>
            </a:lvl1pPr>
          </a:lstStyle>
          <a:p>
            <a:pPr marL="914400" lvl="0" indent="-114300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</a:t>
            </a:r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43B4351E-9C68-1E58-6C78-3435DA08905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211711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hapter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rostokąt 26">
            <a:extLst>
              <a:ext uri="{FF2B5EF4-FFF2-40B4-BE49-F238E27FC236}">
                <a16:creationId xmlns:a16="http://schemas.microsoft.com/office/drawing/2014/main" id="{704C8B1C-5925-A541-92A3-E084555EB467}"/>
              </a:ext>
            </a:extLst>
          </p:cNvPr>
          <p:cNvSpPr/>
          <p:nvPr userDrawn="1"/>
        </p:nvSpPr>
        <p:spPr>
          <a:xfrm>
            <a:off x="20252" y="0"/>
            <a:ext cx="12192000" cy="6858000"/>
          </a:xfrm>
          <a:prstGeom prst="rect">
            <a:avLst/>
          </a:prstGeom>
          <a:gradFill flip="none" rotWithShape="1">
            <a:gsLst>
              <a:gs pos="48000">
                <a:schemeClr val="tx2"/>
              </a:gs>
              <a:gs pos="80000">
                <a:schemeClr val="tx2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29" name="Dowolny kształt 28">
            <a:extLst>
              <a:ext uri="{FF2B5EF4-FFF2-40B4-BE49-F238E27FC236}">
                <a16:creationId xmlns:a16="http://schemas.microsoft.com/office/drawing/2014/main" id="{205799AC-337F-6A45-9ADA-F5812AE2F02F}"/>
              </a:ext>
            </a:extLst>
          </p:cNvPr>
          <p:cNvSpPr/>
          <p:nvPr userDrawn="1"/>
        </p:nvSpPr>
        <p:spPr>
          <a:xfrm>
            <a:off x="8616916" y="4806408"/>
            <a:ext cx="3575084" cy="2051592"/>
          </a:xfrm>
          <a:custGeom>
            <a:avLst/>
            <a:gdLst>
              <a:gd name="connsiteX0" fmla="*/ 2051592 w 3575084"/>
              <a:gd name="connsiteY0" fmla="*/ 0 h 2051592"/>
              <a:gd name="connsiteX1" fmla="*/ 3502287 w 3575084"/>
              <a:gd name="connsiteY1" fmla="*/ 600898 h 2051592"/>
              <a:gd name="connsiteX2" fmla="*/ 3575084 w 3575084"/>
              <a:gd name="connsiteY2" fmla="*/ 680995 h 2051592"/>
              <a:gd name="connsiteX3" fmla="*/ 3575084 w 3575084"/>
              <a:gd name="connsiteY3" fmla="*/ 1719669 h 2051592"/>
              <a:gd name="connsiteX4" fmla="*/ 3541173 w 3575084"/>
              <a:gd name="connsiteY4" fmla="*/ 1587784 h 2051592"/>
              <a:gd name="connsiteX5" fmla="*/ 2051592 w 3575084"/>
              <a:gd name="connsiteY5" fmla="*/ 491890 h 2051592"/>
              <a:gd name="connsiteX6" fmla="*/ 491890 w 3575084"/>
              <a:gd name="connsiteY6" fmla="*/ 2051592 h 2051592"/>
              <a:gd name="connsiteX7" fmla="*/ 0 w 3575084"/>
              <a:gd name="connsiteY7" fmla="*/ 2051592 h 2051592"/>
              <a:gd name="connsiteX8" fmla="*/ 2051592 w 3575084"/>
              <a:gd name="connsiteY8" fmla="*/ 0 h 2051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75084" h="2051592">
                <a:moveTo>
                  <a:pt x="2051592" y="0"/>
                </a:moveTo>
                <a:cubicBezTo>
                  <a:pt x="2618123" y="0"/>
                  <a:pt x="3131021" y="229633"/>
                  <a:pt x="3502287" y="600898"/>
                </a:cubicBezTo>
                <a:lnTo>
                  <a:pt x="3575084" y="680995"/>
                </a:lnTo>
                <a:lnTo>
                  <a:pt x="3575084" y="1719669"/>
                </a:lnTo>
                <a:lnTo>
                  <a:pt x="3541173" y="1587784"/>
                </a:lnTo>
                <a:cubicBezTo>
                  <a:pt x="3343697" y="952879"/>
                  <a:pt x="2751480" y="491890"/>
                  <a:pt x="2051592" y="491890"/>
                </a:cubicBezTo>
                <a:cubicBezTo>
                  <a:pt x="1190192" y="491890"/>
                  <a:pt x="491890" y="1190192"/>
                  <a:pt x="491890" y="2051592"/>
                </a:cubicBezTo>
                <a:lnTo>
                  <a:pt x="0" y="2051592"/>
                </a:lnTo>
                <a:cubicBezTo>
                  <a:pt x="0" y="918529"/>
                  <a:pt x="918529" y="0"/>
                  <a:pt x="205159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tx2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/>
          </a:p>
        </p:txBody>
      </p:sp>
      <p:sp>
        <p:nvSpPr>
          <p:cNvPr id="30" name="Dowolny kształt 29">
            <a:extLst>
              <a:ext uri="{FF2B5EF4-FFF2-40B4-BE49-F238E27FC236}">
                <a16:creationId xmlns:a16="http://schemas.microsoft.com/office/drawing/2014/main" id="{ECD0C863-B193-9C42-9D1C-676192F81DB8}"/>
              </a:ext>
            </a:extLst>
          </p:cNvPr>
          <p:cNvSpPr/>
          <p:nvPr userDrawn="1"/>
        </p:nvSpPr>
        <p:spPr>
          <a:xfrm>
            <a:off x="9120336" y="3544202"/>
            <a:ext cx="3071664" cy="3313799"/>
          </a:xfrm>
          <a:custGeom>
            <a:avLst/>
            <a:gdLst>
              <a:gd name="connsiteX0" fmla="*/ 2484276 w 3071664"/>
              <a:gd name="connsiteY0" fmla="*/ 0 h 3313799"/>
              <a:gd name="connsiteX1" fmla="*/ 2984944 w 3071664"/>
              <a:gd name="connsiteY1" fmla="*/ 50472 h 3313799"/>
              <a:gd name="connsiteX2" fmla="*/ 3071664 w 3071664"/>
              <a:gd name="connsiteY2" fmla="*/ 72770 h 3313799"/>
              <a:gd name="connsiteX3" fmla="*/ 3071664 w 3071664"/>
              <a:gd name="connsiteY3" fmla="*/ 689969 h 3313799"/>
              <a:gd name="connsiteX4" fmla="*/ 3045901 w 3071664"/>
              <a:gd name="connsiteY4" fmla="*/ 680540 h 3313799"/>
              <a:gd name="connsiteX5" fmla="*/ 2484276 w 3071664"/>
              <a:gd name="connsiteY5" fmla="*/ 595630 h 3313799"/>
              <a:gd name="connsiteX6" fmla="*/ 595630 w 3071664"/>
              <a:gd name="connsiteY6" fmla="*/ 2484276 h 3313799"/>
              <a:gd name="connsiteX7" fmla="*/ 744049 w 3071664"/>
              <a:gd name="connsiteY7" fmla="*/ 3219422 h 3313799"/>
              <a:gd name="connsiteX8" fmla="*/ 789513 w 3071664"/>
              <a:gd name="connsiteY8" fmla="*/ 3313799 h 3313799"/>
              <a:gd name="connsiteX9" fmla="*/ 144912 w 3071664"/>
              <a:gd name="connsiteY9" fmla="*/ 3313799 h 3313799"/>
              <a:gd name="connsiteX10" fmla="*/ 111688 w 3071664"/>
              <a:gd name="connsiteY10" fmla="*/ 3223024 h 3313799"/>
              <a:gd name="connsiteX11" fmla="*/ 0 w 3071664"/>
              <a:gd name="connsiteY11" fmla="*/ 2484276 h 3313799"/>
              <a:gd name="connsiteX12" fmla="*/ 2484276 w 3071664"/>
              <a:gd name="connsiteY12" fmla="*/ 0 h 331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71664" h="3313799">
                <a:moveTo>
                  <a:pt x="2484276" y="0"/>
                </a:moveTo>
                <a:cubicBezTo>
                  <a:pt x="2655779" y="0"/>
                  <a:pt x="2823224" y="17379"/>
                  <a:pt x="2984944" y="50472"/>
                </a:cubicBezTo>
                <a:lnTo>
                  <a:pt x="3071664" y="72770"/>
                </a:lnTo>
                <a:lnTo>
                  <a:pt x="3071664" y="689969"/>
                </a:lnTo>
                <a:lnTo>
                  <a:pt x="3045901" y="680540"/>
                </a:lnTo>
                <a:cubicBezTo>
                  <a:pt x="2868484" y="625357"/>
                  <a:pt x="2679852" y="595630"/>
                  <a:pt x="2484276" y="595630"/>
                </a:cubicBezTo>
                <a:cubicBezTo>
                  <a:pt x="1441206" y="595630"/>
                  <a:pt x="595630" y="1441206"/>
                  <a:pt x="595630" y="2484276"/>
                </a:cubicBezTo>
                <a:cubicBezTo>
                  <a:pt x="595630" y="2745044"/>
                  <a:pt x="648479" y="2993468"/>
                  <a:pt x="744049" y="3219422"/>
                </a:cubicBezTo>
                <a:lnTo>
                  <a:pt x="789513" y="3313799"/>
                </a:lnTo>
                <a:lnTo>
                  <a:pt x="144912" y="3313799"/>
                </a:lnTo>
                <a:lnTo>
                  <a:pt x="111688" y="3223024"/>
                </a:lnTo>
                <a:cubicBezTo>
                  <a:pt x="39103" y="2989654"/>
                  <a:pt x="0" y="2741532"/>
                  <a:pt x="0" y="2484276"/>
                </a:cubicBezTo>
                <a:cubicBezTo>
                  <a:pt x="0" y="1112248"/>
                  <a:pt x="1112248" y="0"/>
                  <a:pt x="248427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/>
          </a:p>
        </p:txBody>
      </p:sp>
      <p:sp>
        <p:nvSpPr>
          <p:cNvPr id="31" name="Owal 30">
            <a:extLst>
              <a:ext uri="{FF2B5EF4-FFF2-40B4-BE49-F238E27FC236}">
                <a16:creationId xmlns:a16="http://schemas.microsoft.com/office/drawing/2014/main" id="{C7845A17-9DEE-5441-8EA0-05FE404CAEC2}"/>
              </a:ext>
            </a:extLst>
          </p:cNvPr>
          <p:cNvSpPr/>
          <p:nvPr userDrawn="1"/>
        </p:nvSpPr>
        <p:spPr>
          <a:xfrm>
            <a:off x="8409992" y="5668573"/>
            <a:ext cx="72008" cy="720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4F2BA03-DB11-6E43-B8ED-F2B8E3ADE17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1373188" y="2780376"/>
            <a:ext cx="6681787" cy="648624"/>
          </a:xfrm>
        </p:spPr>
        <p:txBody>
          <a:bodyPr anchor="b">
            <a:normAutofit/>
          </a:bodyPr>
          <a:lstStyle>
            <a:lvl1pPr>
              <a:defRPr lang="pl-PL" sz="3600" b="1" kern="1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FD3F9ED7-33D6-6649-A838-67F0E1031FE5}"/>
              </a:ext>
            </a:extLst>
          </p:cNvPr>
          <p:cNvSpPr>
            <a:spLocks noGrp="1"/>
          </p:cNvSpPr>
          <p:nvPr userDrawn="1">
            <p:ph type="body" idx="1" hasCustomPrompt="1"/>
          </p:nvPr>
        </p:nvSpPr>
        <p:spPr>
          <a:xfrm>
            <a:off x="1373188" y="3544201"/>
            <a:ext cx="6681787" cy="1411974"/>
          </a:xfrm>
        </p:spPr>
        <p:txBody>
          <a:bodyPr>
            <a:normAutofit/>
          </a:bodyPr>
          <a:lstStyle>
            <a:lvl1pPr marL="0" indent="0">
              <a:buNone/>
              <a:defRPr lang="pl-PL" sz="2400" b="0" kern="120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3" name="Symbol zastępczy tekstu 17">
            <a:extLst>
              <a:ext uri="{FF2B5EF4-FFF2-40B4-BE49-F238E27FC236}">
                <a16:creationId xmlns:a16="http://schemas.microsoft.com/office/drawing/2014/main" id="{3A807276-FE61-2F4A-8F6A-7365E3C46144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373188" y="1585784"/>
            <a:ext cx="3216275" cy="1194592"/>
          </a:xfrm>
          <a:effectLst/>
        </p:spPr>
        <p:txBody>
          <a:bodyPr vert="horz" lIns="0" tIns="0" rIns="0" bIns="0" rtlCol="0" anchor="b">
            <a:noAutofit/>
          </a:bodyPr>
          <a:lstStyle>
            <a:lvl1pPr marL="0" indent="0">
              <a:buNone/>
              <a:defRPr lang="pl-PL" sz="9600" cap="none" spc="0" dirty="0">
                <a:ln w="0"/>
                <a:solidFill>
                  <a:schemeClr val="bg2"/>
                </a:solidFill>
                <a:effectLst/>
                <a:latin typeface="Roboto Thin" panose="02000000000000000000" pitchFamily="2" charset="0"/>
                <a:ea typeface="Roboto Thin" panose="02000000000000000000" pitchFamily="2" charset="0"/>
                <a:cs typeface="+mj-cs"/>
              </a:defRPr>
            </a:lvl1pPr>
          </a:lstStyle>
          <a:p>
            <a:pPr marL="914400" lvl="0" indent="-114300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</a:t>
            </a:r>
          </a:p>
        </p:txBody>
      </p:sp>
    </p:spTree>
    <p:extLst>
      <p:ext uri="{BB962C8B-B14F-4D97-AF65-F5344CB8AC3E}">
        <p14:creationId xmlns:p14="http://schemas.microsoft.com/office/powerpoint/2010/main" val="398605790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Shapes Alterna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DC65A663-E99E-A64C-83CF-4D41BE48C076}"/>
              </a:ext>
            </a:extLst>
          </p:cNvPr>
          <p:cNvSpPr/>
          <p:nvPr userDrawn="1"/>
        </p:nvSpPr>
        <p:spPr>
          <a:xfrm>
            <a:off x="0" y="0"/>
            <a:ext cx="459898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4F2BA03-DB11-6E43-B8ED-F2B8E3ADE1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4369" y="2780376"/>
            <a:ext cx="4606925" cy="648624"/>
          </a:xfrm>
        </p:spPr>
        <p:txBody>
          <a:bodyPr anchor="b">
            <a:normAutofit/>
          </a:bodyPr>
          <a:lstStyle>
            <a:lvl1pPr>
              <a:defRPr lang="pl-PL" sz="3600" b="1" kern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FD3F9ED7-33D6-6649-A838-67F0E1031FE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544369" y="3544201"/>
            <a:ext cx="4606925" cy="1411974"/>
          </a:xfrm>
        </p:spPr>
        <p:txBody>
          <a:bodyPr>
            <a:normAutofit/>
          </a:bodyPr>
          <a:lstStyle>
            <a:lvl1pPr marL="0" indent="0">
              <a:buNone/>
              <a:defRPr lang="pl-PL" sz="2400" b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3" name="Symbol zastępczy tekstu 17">
            <a:extLst>
              <a:ext uri="{FF2B5EF4-FFF2-40B4-BE49-F238E27FC236}">
                <a16:creationId xmlns:a16="http://schemas.microsoft.com/office/drawing/2014/main" id="{3A807276-FE61-2F4A-8F6A-7365E3C4614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44369" y="1585784"/>
            <a:ext cx="3216275" cy="1194592"/>
          </a:xfrm>
          <a:effectLst/>
        </p:spPr>
        <p:txBody>
          <a:bodyPr vert="horz" lIns="0" tIns="0" rIns="0" bIns="0" rtlCol="0" anchor="b">
            <a:noAutofit/>
          </a:bodyPr>
          <a:lstStyle>
            <a:lvl1pPr marL="0" indent="0">
              <a:buNone/>
              <a:defRPr lang="pl-PL" sz="9600" cap="none" spc="0" dirty="0">
                <a:ln w="0"/>
                <a:solidFill>
                  <a:schemeClr val="tx1"/>
                </a:solidFill>
                <a:effectLst/>
                <a:latin typeface="Roboto Thin" panose="02000000000000000000" pitchFamily="2" charset="0"/>
                <a:ea typeface="Roboto Thin" panose="02000000000000000000" pitchFamily="2" charset="0"/>
                <a:cs typeface="+mj-cs"/>
              </a:defRPr>
            </a:lvl1pPr>
          </a:lstStyle>
          <a:p>
            <a:pPr marL="914400" lvl="0" indent="-114300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</a:t>
            </a:r>
          </a:p>
        </p:txBody>
      </p:sp>
      <p:sp>
        <p:nvSpPr>
          <p:cNvPr id="8" name="Owal 7">
            <a:extLst>
              <a:ext uri="{FF2B5EF4-FFF2-40B4-BE49-F238E27FC236}">
                <a16:creationId xmlns:a16="http://schemas.microsoft.com/office/drawing/2014/main" id="{4A6290A8-62F7-B144-B7F7-EDDE16470D76}"/>
              </a:ext>
            </a:extLst>
          </p:cNvPr>
          <p:cNvSpPr/>
          <p:nvPr userDrawn="1"/>
        </p:nvSpPr>
        <p:spPr>
          <a:xfrm>
            <a:off x="2063965" y="5988200"/>
            <a:ext cx="205624" cy="20562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7" name="Dowolny kształt 16">
            <a:extLst>
              <a:ext uri="{FF2B5EF4-FFF2-40B4-BE49-F238E27FC236}">
                <a16:creationId xmlns:a16="http://schemas.microsoft.com/office/drawing/2014/main" id="{BC437B6F-A194-EF4C-B2F3-28DDA2D0065E}"/>
              </a:ext>
            </a:extLst>
          </p:cNvPr>
          <p:cNvSpPr/>
          <p:nvPr userDrawn="1"/>
        </p:nvSpPr>
        <p:spPr>
          <a:xfrm>
            <a:off x="1023904" y="4806408"/>
            <a:ext cx="3575084" cy="2051592"/>
          </a:xfrm>
          <a:custGeom>
            <a:avLst/>
            <a:gdLst>
              <a:gd name="connsiteX0" fmla="*/ 2051592 w 3575084"/>
              <a:gd name="connsiteY0" fmla="*/ 0 h 2051592"/>
              <a:gd name="connsiteX1" fmla="*/ 3502287 w 3575084"/>
              <a:gd name="connsiteY1" fmla="*/ 600898 h 2051592"/>
              <a:gd name="connsiteX2" fmla="*/ 3575084 w 3575084"/>
              <a:gd name="connsiteY2" fmla="*/ 680995 h 2051592"/>
              <a:gd name="connsiteX3" fmla="*/ 3575084 w 3575084"/>
              <a:gd name="connsiteY3" fmla="*/ 1719669 h 2051592"/>
              <a:gd name="connsiteX4" fmla="*/ 3541173 w 3575084"/>
              <a:gd name="connsiteY4" fmla="*/ 1587784 h 2051592"/>
              <a:gd name="connsiteX5" fmla="*/ 2051592 w 3575084"/>
              <a:gd name="connsiteY5" fmla="*/ 491890 h 2051592"/>
              <a:gd name="connsiteX6" fmla="*/ 491890 w 3575084"/>
              <a:gd name="connsiteY6" fmla="*/ 2051592 h 2051592"/>
              <a:gd name="connsiteX7" fmla="*/ 0 w 3575084"/>
              <a:gd name="connsiteY7" fmla="*/ 2051592 h 2051592"/>
              <a:gd name="connsiteX8" fmla="*/ 2051592 w 3575084"/>
              <a:gd name="connsiteY8" fmla="*/ 0 h 2051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75084" h="2051592">
                <a:moveTo>
                  <a:pt x="2051592" y="0"/>
                </a:moveTo>
                <a:cubicBezTo>
                  <a:pt x="2618123" y="0"/>
                  <a:pt x="3131021" y="229633"/>
                  <a:pt x="3502287" y="600898"/>
                </a:cubicBezTo>
                <a:lnTo>
                  <a:pt x="3575084" y="680995"/>
                </a:lnTo>
                <a:lnTo>
                  <a:pt x="3575084" y="1719669"/>
                </a:lnTo>
                <a:lnTo>
                  <a:pt x="3541173" y="1587784"/>
                </a:lnTo>
                <a:cubicBezTo>
                  <a:pt x="3343697" y="952879"/>
                  <a:pt x="2751480" y="491890"/>
                  <a:pt x="2051592" y="491890"/>
                </a:cubicBezTo>
                <a:cubicBezTo>
                  <a:pt x="1190192" y="491890"/>
                  <a:pt x="491890" y="1190192"/>
                  <a:pt x="491890" y="2051592"/>
                </a:cubicBezTo>
                <a:lnTo>
                  <a:pt x="0" y="2051592"/>
                </a:lnTo>
                <a:cubicBezTo>
                  <a:pt x="0" y="918529"/>
                  <a:pt x="918529" y="0"/>
                  <a:pt x="205159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tx2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/>
          </a:p>
        </p:txBody>
      </p:sp>
      <p:sp>
        <p:nvSpPr>
          <p:cNvPr id="18" name="Dowolny kształt 17">
            <a:extLst>
              <a:ext uri="{FF2B5EF4-FFF2-40B4-BE49-F238E27FC236}">
                <a16:creationId xmlns:a16="http://schemas.microsoft.com/office/drawing/2014/main" id="{5124B2F7-165F-B34F-A2BF-8E808CC5B141}"/>
              </a:ext>
            </a:extLst>
          </p:cNvPr>
          <p:cNvSpPr/>
          <p:nvPr userDrawn="1"/>
        </p:nvSpPr>
        <p:spPr>
          <a:xfrm>
            <a:off x="2021258" y="4077072"/>
            <a:ext cx="2577730" cy="2780929"/>
          </a:xfrm>
          <a:custGeom>
            <a:avLst/>
            <a:gdLst>
              <a:gd name="connsiteX0" fmla="*/ 2484276 w 3071664"/>
              <a:gd name="connsiteY0" fmla="*/ 0 h 3313799"/>
              <a:gd name="connsiteX1" fmla="*/ 2984944 w 3071664"/>
              <a:gd name="connsiteY1" fmla="*/ 50472 h 3313799"/>
              <a:gd name="connsiteX2" fmla="*/ 3071664 w 3071664"/>
              <a:gd name="connsiteY2" fmla="*/ 72770 h 3313799"/>
              <a:gd name="connsiteX3" fmla="*/ 3071664 w 3071664"/>
              <a:gd name="connsiteY3" fmla="*/ 689969 h 3313799"/>
              <a:gd name="connsiteX4" fmla="*/ 3045901 w 3071664"/>
              <a:gd name="connsiteY4" fmla="*/ 680540 h 3313799"/>
              <a:gd name="connsiteX5" fmla="*/ 2484276 w 3071664"/>
              <a:gd name="connsiteY5" fmla="*/ 595630 h 3313799"/>
              <a:gd name="connsiteX6" fmla="*/ 595630 w 3071664"/>
              <a:gd name="connsiteY6" fmla="*/ 2484276 h 3313799"/>
              <a:gd name="connsiteX7" fmla="*/ 744049 w 3071664"/>
              <a:gd name="connsiteY7" fmla="*/ 3219422 h 3313799"/>
              <a:gd name="connsiteX8" fmla="*/ 789513 w 3071664"/>
              <a:gd name="connsiteY8" fmla="*/ 3313799 h 3313799"/>
              <a:gd name="connsiteX9" fmla="*/ 144912 w 3071664"/>
              <a:gd name="connsiteY9" fmla="*/ 3313799 h 3313799"/>
              <a:gd name="connsiteX10" fmla="*/ 111688 w 3071664"/>
              <a:gd name="connsiteY10" fmla="*/ 3223024 h 3313799"/>
              <a:gd name="connsiteX11" fmla="*/ 0 w 3071664"/>
              <a:gd name="connsiteY11" fmla="*/ 2484276 h 3313799"/>
              <a:gd name="connsiteX12" fmla="*/ 2484276 w 3071664"/>
              <a:gd name="connsiteY12" fmla="*/ 0 h 331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71664" h="3313799">
                <a:moveTo>
                  <a:pt x="2484276" y="0"/>
                </a:moveTo>
                <a:cubicBezTo>
                  <a:pt x="2655779" y="0"/>
                  <a:pt x="2823224" y="17379"/>
                  <a:pt x="2984944" y="50472"/>
                </a:cubicBezTo>
                <a:lnTo>
                  <a:pt x="3071664" y="72770"/>
                </a:lnTo>
                <a:lnTo>
                  <a:pt x="3071664" y="689969"/>
                </a:lnTo>
                <a:lnTo>
                  <a:pt x="3045901" y="680540"/>
                </a:lnTo>
                <a:cubicBezTo>
                  <a:pt x="2868484" y="625357"/>
                  <a:pt x="2679852" y="595630"/>
                  <a:pt x="2484276" y="595630"/>
                </a:cubicBezTo>
                <a:cubicBezTo>
                  <a:pt x="1441206" y="595630"/>
                  <a:pt x="595630" y="1441206"/>
                  <a:pt x="595630" y="2484276"/>
                </a:cubicBezTo>
                <a:cubicBezTo>
                  <a:pt x="595630" y="2745044"/>
                  <a:pt x="648479" y="2993468"/>
                  <a:pt x="744049" y="3219422"/>
                </a:cubicBezTo>
                <a:lnTo>
                  <a:pt x="789513" y="3313799"/>
                </a:lnTo>
                <a:lnTo>
                  <a:pt x="144912" y="3313799"/>
                </a:lnTo>
                <a:lnTo>
                  <a:pt x="111688" y="3223024"/>
                </a:lnTo>
                <a:cubicBezTo>
                  <a:pt x="39103" y="2989654"/>
                  <a:pt x="0" y="2741532"/>
                  <a:pt x="0" y="2484276"/>
                </a:cubicBezTo>
                <a:cubicBezTo>
                  <a:pt x="0" y="1112248"/>
                  <a:pt x="1112248" y="0"/>
                  <a:pt x="248427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/>
          </a:p>
        </p:txBody>
      </p:sp>
      <p:sp>
        <p:nvSpPr>
          <p:cNvPr id="19" name="Owal 18">
            <a:extLst>
              <a:ext uri="{FF2B5EF4-FFF2-40B4-BE49-F238E27FC236}">
                <a16:creationId xmlns:a16="http://schemas.microsoft.com/office/drawing/2014/main" id="{95BDD7A7-D82C-254B-AC00-46027860D2C3}"/>
              </a:ext>
            </a:extLst>
          </p:cNvPr>
          <p:cNvSpPr/>
          <p:nvPr userDrawn="1"/>
        </p:nvSpPr>
        <p:spPr>
          <a:xfrm>
            <a:off x="1413095" y="4850887"/>
            <a:ext cx="176161" cy="17616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94453040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hapter Shapes Alterna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DC65A663-E99E-A64C-83CF-4D41BE48C076}"/>
              </a:ext>
            </a:extLst>
          </p:cNvPr>
          <p:cNvSpPr/>
          <p:nvPr userDrawn="1"/>
        </p:nvSpPr>
        <p:spPr>
          <a:xfrm>
            <a:off x="0" y="0"/>
            <a:ext cx="459898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4F2BA03-DB11-6E43-B8ED-F2B8E3ADE1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4369" y="2780376"/>
            <a:ext cx="4606925" cy="648624"/>
          </a:xfrm>
        </p:spPr>
        <p:txBody>
          <a:bodyPr anchor="b">
            <a:normAutofit/>
          </a:bodyPr>
          <a:lstStyle>
            <a:lvl1pPr>
              <a:defRPr lang="pl-PL" sz="3600" b="1" kern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FD3F9ED7-33D6-6649-A838-67F0E1031FE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544369" y="3544201"/>
            <a:ext cx="4606925" cy="1411974"/>
          </a:xfrm>
        </p:spPr>
        <p:txBody>
          <a:bodyPr>
            <a:normAutofit/>
          </a:bodyPr>
          <a:lstStyle>
            <a:lvl1pPr marL="0" indent="0">
              <a:buNone/>
              <a:defRPr lang="pl-PL" sz="2400" b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3" name="Symbol zastępczy tekstu 17">
            <a:extLst>
              <a:ext uri="{FF2B5EF4-FFF2-40B4-BE49-F238E27FC236}">
                <a16:creationId xmlns:a16="http://schemas.microsoft.com/office/drawing/2014/main" id="{3A807276-FE61-2F4A-8F6A-7365E3C4614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44369" y="1585784"/>
            <a:ext cx="3216275" cy="1194592"/>
          </a:xfrm>
          <a:effectLst/>
        </p:spPr>
        <p:txBody>
          <a:bodyPr vert="horz" lIns="0" tIns="0" rIns="0" bIns="0" rtlCol="0" anchor="b">
            <a:noAutofit/>
          </a:bodyPr>
          <a:lstStyle>
            <a:lvl1pPr marL="0" indent="0">
              <a:buNone/>
              <a:defRPr lang="pl-PL" sz="9600" cap="none" spc="0" dirty="0">
                <a:ln w="0"/>
                <a:solidFill>
                  <a:schemeClr val="tx1"/>
                </a:solidFill>
                <a:effectLst/>
                <a:latin typeface="Roboto Thin" panose="02000000000000000000" pitchFamily="2" charset="0"/>
                <a:ea typeface="Roboto Thin" panose="02000000000000000000" pitchFamily="2" charset="0"/>
                <a:cs typeface="+mj-cs"/>
              </a:defRPr>
            </a:lvl1pPr>
          </a:lstStyle>
          <a:p>
            <a:pPr marL="914400" lvl="0" indent="-114300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</a:t>
            </a:r>
          </a:p>
        </p:txBody>
      </p:sp>
      <p:sp>
        <p:nvSpPr>
          <p:cNvPr id="8" name="Owal 7">
            <a:extLst>
              <a:ext uri="{FF2B5EF4-FFF2-40B4-BE49-F238E27FC236}">
                <a16:creationId xmlns:a16="http://schemas.microsoft.com/office/drawing/2014/main" id="{4A6290A8-62F7-B144-B7F7-EDDE16470D76}"/>
              </a:ext>
            </a:extLst>
          </p:cNvPr>
          <p:cNvSpPr/>
          <p:nvPr userDrawn="1"/>
        </p:nvSpPr>
        <p:spPr>
          <a:xfrm>
            <a:off x="3245093" y="5669228"/>
            <a:ext cx="127015" cy="127015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17" name="Dowolny kształt 16">
            <a:extLst>
              <a:ext uri="{FF2B5EF4-FFF2-40B4-BE49-F238E27FC236}">
                <a16:creationId xmlns:a16="http://schemas.microsoft.com/office/drawing/2014/main" id="{BC437B6F-A194-EF4C-B2F3-28DDA2D0065E}"/>
              </a:ext>
            </a:extLst>
          </p:cNvPr>
          <p:cNvSpPr/>
          <p:nvPr userDrawn="1"/>
        </p:nvSpPr>
        <p:spPr>
          <a:xfrm>
            <a:off x="1031363" y="4783563"/>
            <a:ext cx="3575084" cy="2051592"/>
          </a:xfrm>
          <a:custGeom>
            <a:avLst/>
            <a:gdLst>
              <a:gd name="connsiteX0" fmla="*/ 2051592 w 3575084"/>
              <a:gd name="connsiteY0" fmla="*/ 0 h 2051592"/>
              <a:gd name="connsiteX1" fmla="*/ 3502287 w 3575084"/>
              <a:gd name="connsiteY1" fmla="*/ 600898 h 2051592"/>
              <a:gd name="connsiteX2" fmla="*/ 3575084 w 3575084"/>
              <a:gd name="connsiteY2" fmla="*/ 680995 h 2051592"/>
              <a:gd name="connsiteX3" fmla="*/ 3575084 w 3575084"/>
              <a:gd name="connsiteY3" fmla="*/ 1719669 h 2051592"/>
              <a:gd name="connsiteX4" fmla="*/ 3541173 w 3575084"/>
              <a:gd name="connsiteY4" fmla="*/ 1587784 h 2051592"/>
              <a:gd name="connsiteX5" fmla="*/ 2051592 w 3575084"/>
              <a:gd name="connsiteY5" fmla="*/ 491890 h 2051592"/>
              <a:gd name="connsiteX6" fmla="*/ 491890 w 3575084"/>
              <a:gd name="connsiteY6" fmla="*/ 2051592 h 2051592"/>
              <a:gd name="connsiteX7" fmla="*/ 0 w 3575084"/>
              <a:gd name="connsiteY7" fmla="*/ 2051592 h 2051592"/>
              <a:gd name="connsiteX8" fmla="*/ 2051592 w 3575084"/>
              <a:gd name="connsiteY8" fmla="*/ 0 h 2051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75084" h="2051592">
                <a:moveTo>
                  <a:pt x="2051592" y="0"/>
                </a:moveTo>
                <a:cubicBezTo>
                  <a:pt x="2618123" y="0"/>
                  <a:pt x="3131021" y="229633"/>
                  <a:pt x="3502287" y="600898"/>
                </a:cubicBezTo>
                <a:lnTo>
                  <a:pt x="3575084" y="680995"/>
                </a:lnTo>
                <a:lnTo>
                  <a:pt x="3575084" y="1719669"/>
                </a:lnTo>
                <a:lnTo>
                  <a:pt x="3541173" y="1587784"/>
                </a:lnTo>
                <a:cubicBezTo>
                  <a:pt x="3343697" y="952879"/>
                  <a:pt x="2751480" y="491890"/>
                  <a:pt x="2051592" y="491890"/>
                </a:cubicBezTo>
                <a:cubicBezTo>
                  <a:pt x="1190192" y="491890"/>
                  <a:pt x="491890" y="1190192"/>
                  <a:pt x="491890" y="2051592"/>
                </a:cubicBezTo>
                <a:lnTo>
                  <a:pt x="0" y="2051592"/>
                </a:lnTo>
                <a:cubicBezTo>
                  <a:pt x="0" y="918529"/>
                  <a:pt x="918529" y="0"/>
                  <a:pt x="205159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tx2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/>
          </a:p>
        </p:txBody>
      </p:sp>
      <p:sp>
        <p:nvSpPr>
          <p:cNvPr id="18" name="Dowolny kształt 17">
            <a:extLst>
              <a:ext uri="{FF2B5EF4-FFF2-40B4-BE49-F238E27FC236}">
                <a16:creationId xmlns:a16="http://schemas.microsoft.com/office/drawing/2014/main" id="{5124B2F7-165F-B34F-A2BF-8E808CC5B141}"/>
              </a:ext>
            </a:extLst>
          </p:cNvPr>
          <p:cNvSpPr/>
          <p:nvPr userDrawn="1"/>
        </p:nvSpPr>
        <p:spPr>
          <a:xfrm>
            <a:off x="2017272" y="4066903"/>
            <a:ext cx="2577730" cy="2780929"/>
          </a:xfrm>
          <a:custGeom>
            <a:avLst/>
            <a:gdLst>
              <a:gd name="connsiteX0" fmla="*/ 2484276 w 3071664"/>
              <a:gd name="connsiteY0" fmla="*/ 0 h 3313799"/>
              <a:gd name="connsiteX1" fmla="*/ 2984944 w 3071664"/>
              <a:gd name="connsiteY1" fmla="*/ 50472 h 3313799"/>
              <a:gd name="connsiteX2" fmla="*/ 3071664 w 3071664"/>
              <a:gd name="connsiteY2" fmla="*/ 72770 h 3313799"/>
              <a:gd name="connsiteX3" fmla="*/ 3071664 w 3071664"/>
              <a:gd name="connsiteY3" fmla="*/ 689969 h 3313799"/>
              <a:gd name="connsiteX4" fmla="*/ 3045901 w 3071664"/>
              <a:gd name="connsiteY4" fmla="*/ 680540 h 3313799"/>
              <a:gd name="connsiteX5" fmla="*/ 2484276 w 3071664"/>
              <a:gd name="connsiteY5" fmla="*/ 595630 h 3313799"/>
              <a:gd name="connsiteX6" fmla="*/ 595630 w 3071664"/>
              <a:gd name="connsiteY6" fmla="*/ 2484276 h 3313799"/>
              <a:gd name="connsiteX7" fmla="*/ 744049 w 3071664"/>
              <a:gd name="connsiteY7" fmla="*/ 3219422 h 3313799"/>
              <a:gd name="connsiteX8" fmla="*/ 789513 w 3071664"/>
              <a:gd name="connsiteY8" fmla="*/ 3313799 h 3313799"/>
              <a:gd name="connsiteX9" fmla="*/ 144912 w 3071664"/>
              <a:gd name="connsiteY9" fmla="*/ 3313799 h 3313799"/>
              <a:gd name="connsiteX10" fmla="*/ 111688 w 3071664"/>
              <a:gd name="connsiteY10" fmla="*/ 3223024 h 3313799"/>
              <a:gd name="connsiteX11" fmla="*/ 0 w 3071664"/>
              <a:gd name="connsiteY11" fmla="*/ 2484276 h 3313799"/>
              <a:gd name="connsiteX12" fmla="*/ 2484276 w 3071664"/>
              <a:gd name="connsiteY12" fmla="*/ 0 h 331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71664" h="3313799">
                <a:moveTo>
                  <a:pt x="2484276" y="0"/>
                </a:moveTo>
                <a:cubicBezTo>
                  <a:pt x="2655779" y="0"/>
                  <a:pt x="2823224" y="17379"/>
                  <a:pt x="2984944" y="50472"/>
                </a:cubicBezTo>
                <a:lnTo>
                  <a:pt x="3071664" y="72770"/>
                </a:lnTo>
                <a:lnTo>
                  <a:pt x="3071664" y="689969"/>
                </a:lnTo>
                <a:lnTo>
                  <a:pt x="3045901" y="680540"/>
                </a:lnTo>
                <a:cubicBezTo>
                  <a:pt x="2868484" y="625357"/>
                  <a:pt x="2679852" y="595630"/>
                  <a:pt x="2484276" y="595630"/>
                </a:cubicBezTo>
                <a:cubicBezTo>
                  <a:pt x="1441206" y="595630"/>
                  <a:pt x="595630" y="1441206"/>
                  <a:pt x="595630" y="2484276"/>
                </a:cubicBezTo>
                <a:cubicBezTo>
                  <a:pt x="595630" y="2745044"/>
                  <a:pt x="648479" y="2993468"/>
                  <a:pt x="744049" y="3219422"/>
                </a:cubicBezTo>
                <a:lnTo>
                  <a:pt x="789513" y="3313799"/>
                </a:lnTo>
                <a:lnTo>
                  <a:pt x="144912" y="3313799"/>
                </a:lnTo>
                <a:lnTo>
                  <a:pt x="111688" y="3223024"/>
                </a:lnTo>
                <a:cubicBezTo>
                  <a:pt x="39103" y="2989654"/>
                  <a:pt x="0" y="2741532"/>
                  <a:pt x="0" y="2484276"/>
                </a:cubicBezTo>
                <a:cubicBezTo>
                  <a:pt x="0" y="1112248"/>
                  <a:pt x="1112248" y="0"/>
                  <a:pt x="248427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83000"/>
                  <a:lumOff val="17000"/>
                </a:schemeClr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 dirty="0"/>
          </a:p>
        </p:txBody>
      </p:sp>
      <p:sp>
        <p:nvSpPr>
          <p:cNvPr id="19" name="Owal 18">
            <a:extLst>
              <a:ext uri="{FF2B5EF4-FFF2-40B4-BE49-F238E27FC236}">
                <a16:creationId xmlns:a16="http://schemas.microsoft.com/office/drawing/2014/main" id="{95BDD7A7-D82C-254B-AC00-46027860D2C3}"/>
              </a:ext>
            </a:extLst>
          </p:cNvPr>
          <p:cNvSpPr/>
          <p:nvPr userDrawn="1"/>
        </p:nvSpPr>
        <p:spPr>
          <a:xfrm>
            <a:off x="3719736" y="5048417"/>
            <a:ext cx="176161" cy="17616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5660361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Gradient and Outline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F4F2BA03-DB11-6E43-B8ED-F2B8E3ADE1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188" y="2780376"/>
            <a:ext cx="6681787" cy="648624"/>
          </a:xfrm>
        </p:spPr>
        <p:txBody>
          <a:bodyPr anchor="b">
            <a:normAutofit/>
          </a:bodyPr>
          <a:lstStyle>
            <a:lvl1pPr>
              <a:defRPr lang="pl-PL" sz="3600" b="1" kern="1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FD3F9ED7-33D6-6649-A838-67F0E1031FE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73188" y="3544201"/>
            <a:ext cx="6681787" cy="1411974"/>
          </a:xfrm>
        </p:spPr>
        <p:txBody>
          <a:bodyPr>
            <a:normAutofit/>
          </a:bodyPr>
          <a:lstStyle>
            <a:lvl1pPr marL="0" indent="0">
              <a:buNone/>
              <a:defRPr lang="pl-PL" sz="2400" b="0" kern="120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3" name="Symbol zastępczy tekstu 17">
            <a:extLst>
              <a:ext uri="{FF2B5EF4-FFF2-40B4-BE49-F238E27FC236}">
                <a16:creationId xmlns:a16="http://schemas.microsoft.com/office/drawing/2014/main" id="{3A807276-FE61-2F4A-8F6A-7365E3C4614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3188" y="1585784"/>
            <a:ext cx="3216275" cy="1194592"/>
          </a:xfrm>
          <a:effectLst/>
        </p:spPr>
        <p:txBody>
          <a:bodyPr vert="horz" lIns="0" tIns="0" rIns="0" bIns="0" rtlCol="0" anchor="b">
            <a:noAutofit/>
          </a:bodyPr>
          <a:lstStyle>
            <a:lvl1pPr marL="0" indent="0">
              <a:buNone/>
              <a:defRPr lang="pl-PL" sz="9600" cap="none" spc="0" dirty="0">
                <a:ln w="0"/>
                <a:solidFill>
                  <a:schemeClr val="bg2"/>
                </a:solidFill>
                <a:effectLst/>
                <a:latin typeface="Roboto Thin" panose="02000000000000000000" pitchFamily="2" charset="0"/>
                <a:ea typeface="Roboto Thin" panose="02000000000000000000" pitchFamily="2" charset="0"/>
                <a:cs typeface="+mj-cs"/>
              </a:defRPr>
            </a:lvl1pPr>
          </a:lstStyle>
          <a:p>
            <a:pPr marL="914400" lvl="0" indent="-114300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</a:t>
            </a:r>
          </a:p>
        </p:txBody>
      </p:sp>
      <p:sp>
        <p:nvSpPr>
          <p:cNvPr id="27" name="Owal 26">
            <a:extLst>
              <a:ext uri="{FF2B5EF4-FFF2-40B4-BE49-F238E27FC236}">
                <a16:creationId xmlns:a16="http://schemas.microsoft.com/office/drawing/2014/main" id="{55E2BD61-F3AD-6B48-995F-7006E28445D1}"/>
              </a:ext>
            </a:extLst>
          </p:cNvPr>
          <p:cNvSpPr/>
          <p:nvPr userDrawn="1"/>
        </p:nvSpPr>
        <p:spPr>
          <a:xfrm>
            <a:off x="9589573" y="2037661"/>
            <a:ext cx="230702" cy="230702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grpSp>
        <p:nvGrpSpPr>
          <p:cNvPr id="28" name="Grupa 27">
            <a:extLst>
              <a:ext uri="{FF2B5EF4-FFF2-40B4-BE49-F238E27FC236}">
                <a16:creationId xmlns:a16="http://schemas.microsoft.com/office/drawing/2014/main" id="{767150C8-F0AF-5D4C-8250-A54B4E7980EE}"/>
              </a:ext>
            </a:extLst>
          </p:cNvPr>
          <p:cNvGrpSpPr/>
          <p:nvPr userDrawn="1"/>
        </p:nvGrpSpPr>
        <p:grpSpPr>
          <a:xfrm>
            <a:off x="8746719" y="440189"/>
            <a:ext cx="5550846" cy="4780919"/>
            <a:chOff x="8685858" y="1057930"/>
            <a:chExt cx="5550846" cy="4780919"/>
          </a:xfrm>
          <a:noFill/>
        </p:grpSpPr>
        <p:sp>
          <p:nvSpPr>
            <p:cNvPr id="29" name="Łuk blokowy 28">
              <a:extLst>
                <a:ext uri="{FF2B5EF4-FFF2-40B4-BE49-F238E27FC236}">
                  <a16:creationId xmlns:a16="http://schemas.microsoft.com/office/drawing/2014/main" id="{9EA69B66-CFC1-3642-8A92-DC70C7DCFD7C}"/>
                </a:ext>
              </a:extLst>
            </p:cNvPr>
            <p:cNvSpPr/>
            <p:nvPr userDrawn="1"/>
          </p:nvSpPr>
          <p:spPr>
            <a:xfrm rot="5400000">
              <a:off x="10128249" y="1394163"/>
              <a:ext cx="4108455" cy="4108455"/>
            </a:xfrm>
            <a:prstGeom prst="blockArc">
              <a:avLst>
                <a:gd name="adj1" fmla="val 5422417"/>
                <a:gd name="adj2" fmla="val 10823754"/>
                <a:gd name="adj3" fmla="val 22168"/>
              </a:avLst>
            </a:prstGeom>
            <a:grp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solidFill>
                  <a:schemeClr val="tx1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30" name="Wycinek okręgu 16">
              <a:extLst>
                <a:ext uri="{FF2B5EF4-FFF2-40B4-BE49-F238E27FC236}">
                  <a16:creationId xmlns:a16="http://schemas.microsoft.com/office/drawing/2014/main" id="{8FD46A9A-FDE7-E740-9A30-58406CB7385E}"/>
                </a:ext>
              </a:extLst>
            </p:cNvPr>
            <p:cNvSpPr/>
            <p:nvPr userDrawn="1"/>
          </p:nvSpPr>
          <p:spPr>
            <a:xfrm>
              <a:off x="11592022" y="2920250"/>
              <a:ext cx="1199956" cy="1199956"/>
            </a:xfrm>
            <a:prstGeom prst="pie">
              <a:avLst>
                <a:gd name="adj1" fmla="val 5392385"/>
                <a:gd name="adj2" fmla="val 16200000"/>
              </a:avLst>
            </a:prstGeom>
            <a:grp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solidFill>
                  <a:schemeClr val="tx1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31" name="Łuk blokowy 30">
              <a:extLst>
                <a:ext uri="{FF2B5EF4-FFF2-40B4-BE49-F238E27FC236}">
                  <a16:creationId xmlns:a16="http://schemas.microsoft.com/office/drawing/2014/main" id="{AAA98DD3-8C3D-EF41-8652-3BBFB1365E72}"/>
                </a:ext>
              </a:extLst>
            </p:cNvPr>
            <p:cNvSpPr/>
            <p:nvPr userDrawn="1"/>
          </p:nvSpPr>
          <p:spPr>
            <a:xfrm rot="5400000">
              <a:off x="8685858" y="1057930"/>
              <a:ext cx="4780919" cy="4780919"/>
            </a:xfrm>
            <a:prstGeom prst="blockArc">
              <a:avLst>
                <a:gd name="adj1" fmla="val 1307"/>
                <a:gd name="adj2" fmla="val 5414643"/>
                <a:gd name="adj3" fmla="val 24113"/>
              </a:avLst>
            </a:prstGeom>
            <a:grp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solidFill>
                  <a:schemeClr val="tx1"/>
                </a:solidFill>
                <a:latin typeface="Roboto" panose="02000000000000000000" pitchFamily="2" charset="0"/>
              </a:endParaRPr>
            </a:p>
          </p:txBody>
        </p:sp>
      </p:grpSp>
      <p:sp>
        <p:nvSpPr>
          <p:cNvPr id="32" name="Owal 31">
            <a:extLst>
              <a:ext uri="{FF2B5EF4-FFF2-40B4-BE49-F238E27FC236}">
                <a16:creationId xmlns:a16="http://schemas.microsoft.com/office/drawing/2014/main" id="{EBA95678-C93F-104E-8064-3B3565CC179E}"/>
              </a:ext>
            </a:extLst>
          </p:cNvPr>
          <p:cNvSpPr/>
          <p:nvPr userDrawn="1"/>
        </p:nvSpPr>
        <p:spPr>
          <a:xfrm>
            <a:off x="8777264" y="5345681"/>
            <a:ext cx="230702" cy="230702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33" name="Owal 32">
            <a:extLst>
              <a:ext uri="{FF2B5EF4-FFF2-40B4-BE49-F238E27FC236}">
                <a16:creationId xmlns:a16="http://schemas.microsoft.com/office/drawing/2014/main" id="{461F8C96-303B-C14A-BF29-6ADA0D9956A9}"/>
              </a:ext>
            </a:extLst>
          </p:cNvPr>
          <p:cNvSpPr/>
          <p:nvPr userDrawn="1"/>
        </p:nvSpPr>
        <p:spPr>
          <a:xfrm>
            <a:off x="9171409" y="3898907"/>
            <a:ext cx="879053" cy="879053"/>
          </a:xfrm>
          <a:prstGeom prst="ellipse">
            <a:avLst/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29F5DD72-F005-7694-107A-B8CFDBA61D8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2497135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Numb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3188" y="744008"/>
            <a:ext cx="6681787" cy="2684992"/>
          </a:xfrm>
        </p:spPr>
        <p:txBody>
          <a:bodyPr anchor="b">
            <a:normAutofit/>
          </a:bodyPr>
          <a:lstStyle>
            <a:lvl1pPr>
              <a:defRPr lang="pl-PL" sz="3600" b="1" kern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73188" y="3544201"/>
            <a:ext cx="6681787" cy="1411974"/>
          </a:xfrm>
        </p:spPr>
        <p:txBody>
          <a:bodyPr>
            <a:normAutofit/>
          </a:bodyPr>
          <a:lstStyle>
            <a:lvl1pPr marL="0" indent="0">
              <a:buNone/>
              <a:defRPr lang="pl-PL" sz="2400" b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8" name="Symbol zastępczy tekstu 17">
            <a:extLst>
              <a:ext uri="{FF2B5EF4-FFF2-40B4-BE49-F238E27FC236}">
                <a16:creationId xmlns:a16="http://schemas.microsoft.com/office/drawing/2014/main" id="{DFB9E859-E121-448E-B9E4-9BB30AF9F9D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59772" y="-603448"/>
            <a:ext cx="3225801" cy="6048672"/>
          </a:xfr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pl-PL" sz="59500" b="1" kern="1200" cap="none" spc="0" dirty="0">
                <a:ln w="25400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5400000" scaled="1"/>
                  </a:gradFill>
                </a:ln>
                <a:solidFill>
                  <a:schemeClr val="bg2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cxnSp>
        <p:nvCxnSpPr>
          <p:cNvPr id="10" name="Łącznik prosty 9">
            <a:extLst>
              <a:ext uri="{FF2B5EF4-FFF2-40B4-BE49-F238E27FC236}">
                <a16:creationId xmlns:a16="http://schemas.microsoft.com/office/drawing/2014/main" id="{3B1B9D95-86E1-4DAA-A219-C1FCD67E711C}"/>
              </a:ext>
            </a:extLst>
          </p:cNvPr>
          <p:cNvCxnSpPr>
            <a:cxnSpLocks/>
          </p:cNvCxnSpPr>
          <p:nvPr userDrawn="1"/>
        </p:nvCxnSpPr>
        <p:spPr>
          <a:xfrm>
            <a:off x="1373188" y="3429000"/>
            <a:ext cx="1843087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00" scaled="1"/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71216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Number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3188" y="744008"/>
            <a:ext cx="6681787" cy="2684992"/>
          </a:xfrm>
        </p:spPr>
        <p:txBody>
          <a:bodyPr anchor="b">
            <a:normAutofit/>
          </a:bodyPr>
          <a:lstStyle>
            <a:lvl1pPr>
              <a:defRPr lang="pl-PL" sz="3600" b="1" kern="1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73188" y="3544201"/>
            <a:ext cx="6681787" cy="1411974"/>
          </a:xfrm>
        </p:spPr>
        <p:txBody>
          <a:bodyPr>
            <a:normAutofit/>
          </a:bodyPr>
          <a:lstStyle>
            <a:lvl1pPr marL="0" indent="0">
              <a:buNone/>
              <a:defRPr lang="pl-PL" sz="2400" b="0" kern="120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8" name="Symbol zastępczy tekstu 17">
            <a:extLst>
              <a:ext uri="{FF2B5EF4-FFF2-40B4-BE49-F238E27FC236}">
                <a16:creationId xmlns:a16="http://schemas.microsoft.com/office/drawing/2014/main" id="{DFB9E859-E121-448E-B9E4-9BB30AF9F9D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59772" y="-603448"/>
            <a:ext cx="3225801" cy="6048672"/>
          </a:xfr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pl-PL" sz="59500" b="1" kern="1200" cap="none" spc="0" dirty="0">
                <a:ln w="25400">
                  <a:gradFill>
                    <a:gsLst>
                      <a:gs pos="0">
                        <a:schemeClr val="accent1"/>
                      </a:gs>
                      <a:gs pos="100000">
                        <a:schemeClr val="tx2"/>
                      </a:gs>
                    </a:gsLst>
                    <a:lin ang="5400000" scaled="1"/>
                  </a:gradFill>
                </a:ln>
                <a:solidFill>
                  <a:schemeClr val="tx2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cxnSp>
        <p:nvCxnSpPr>
          <p:cNvPr id="10" name="Łącznik prosty 9">
            <a:extLst>
              <a:ext uri="{FF2B5EF4-FFF2-40B4-BE49-F238E27FC236}">
                <a16:creationId xmlns:a16="http://schemas.microsoft.com/office/drawing/2014/main" id="{3B1B9D95-86E1-4DAA-A219-C1FCD67E711C}"/>
              </a:ext>
            </a:extLst>
          </p:cNvPr>
          <p:cNvCxnSpPr>
            <a:cxnSpLocks/>
          </p:cNvCxnSpPr>
          <p:nvPr userDrawn="1"/>
        </p:nvCxnSpPr>
        <p:spPr>
          <a:xfrm>
            <a:off x="1373188" y="3429000"/>
            <a:ext cx="1843087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00" scaled="1"/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Obraz 3">
            <a:extLst>
              <a:ext uri="{FF2B5EF4-FFF2-40B4-BE49-F238E27FC236}">
                <a16:creationId xmlns:a16="http://schemas.microsoft.com/office/drawing/2014/main" id="{8C3DA588-0BC6-5F45-E0FC-8AACFEB9E3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4980557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hapter Number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3188" y="744008"/>
            <a:ext cx="6681787" cy="2684992"/>
          </a:xfrm>
        </p:spPr>
        <p:txBody>
          <a:bodyPr anchor="b">
            <a:normAutofit/>
          </a:bodyPr>
          <a:lstStyle>
            <a:lvl1pPr>
              <a:defRPr lang="pl-PL" sz="3600" b="1" kern="12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73188" y="3544201"/>
            <a:ext cx="6681787" cy="1411974"/>
          </a:xfrm>
        </p:spPr>
        <p:txBody>
          <a:bodyPr>
            <a:normAutofit/>
          </a:bodyPr>
          <a:lstStyle>
            <a:lvl1pPr marL="0" indent="0">
              <a:buNone/>
              <a:defRPr lang="pl-PL" sz="2400" b="0" kern="120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8" name="Symbol zastępczy tekstu 17">
            <a:extLst>
              <a:ext uri="{FF2B5EF4-FFF2-40B4-BE49-F238E27FC236}">
                <a16:creationId xmlns:a16="http://schemas.microsoft.com/office/drawing/2014/main" id="{DFB9E859-E121-448E-B9E4-9BB30AF9F9D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59772" y="-603448"/>
            <a:ext cx="3225801" cy="6048672"/>
          </a:xfr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pl-PL" sz="59500" b="1" kern="1200" cap="none" spc="0" dirty="0">
                <a:ln w="25400">
                  <a:gradFill>
                    <a:gsLst>
                      <a:gs pos="0">
                        <a:schemeClr val="accent1"/>
                      </a:gs>
                      <a:gs pos="100000">
                        <a:schemeClr val="tx2"/>
                      </a:gs>
                    </a:gsLst>
                    <a:lin ang="5400000" scaled="1"/>
                  </a:gradFill>
                </a:ln>
                <a:solidFill>
                  <a:schemeClr val="accent2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cxnSp>
        <p:nvCxnSpPr>
          <p:cNvPr id="10" name="Łącznik prosty 9">
            <a:extLst>
              <a:ext uri="{FF2B5EF4-FFF2-40B4-BE49-F238E27FC236}">
                <a16:creationId xmlns:a16="http://schemas.microsoft.com/office/drawing/2014/main" id="{3B1B9D95-86E1-4DAA-A219-C1FCD67E711C}"/>
              </a:ext>
            </a:extLst>
          </p:cNvPr>
          <p:cNvCxnSpPr>
            <a:cxnSpLocks/>
          </p:cNvCxnSpPr>
          <p:nvPr userDrawn="1"/>
        </p:nvCxnSpPr>
        <p:spPr>
          <a:xfrm>
            <a:off x="1373188" y="3429000"/>
            <a:ext cx="1843087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00" scaled="1"/>
              <a:tileRect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Obraz 10">
            <a:extLst>
              <a:ext uri="{FF2B5EF4-FFF2-40B4-BE49-F238E27FC236}">
                <a16:creationId xmlns:a16="http://schemas.microsoft.com/office/drawing/2014/main" id="{AEF3CBA1-15B3-8298-F40A-8A5CBD121BD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7759107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F4F2BA03-DB11-6E43-B8ED-F2B8E3ADE1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188" y="2780376"/>
            <a:ext cx="4606925" cy="648624"/>
          </a:xfrm>
        </p:spPr>
        <p:txBody>
          <a:bodyPr anchor="b">
            <a:normAutofit/>
          </a:bodyPr>
          <a:lstStyle>
            <a:lvl1pPr>
              <a:defRPr lang="pl-PL" sz="3600" b="1" kern="12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FD3F9ED7-33D6-6649-A838-67F0E1031FE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73188" y="3544201"/>
            <a:ext cx="4606925" cy="1411974"/>
          </a:xfrm>
        </p:spPr>
        <p:txBody>
          <a:bodyPr>
            <a:normAutofit/>
          </a:bodyPr>
          <a:lstStyle>
            <a:lvl1pPr marL="0" indent="0">
              <a:buNone/>
              <a:defRPr lang="pl-PL" sz="2400" b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13" name="Symbol zastępczy tekstu 17">
            <a:extLst>
              <a:ext uri="{FF2B5EF4-FFF2-40B4-BE49-F238E27FC236}">
                <a16:creationId xmlns:a16="http://schemas.microsoft.com/office/drawing/2014/main" id="{3A807276-FE61-2F4A-8F6A-7365E3C4614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3188" y="1585784"/>
            <a:ext cx="3216275" cy="1194592"/>
          </a:xfrm>
          <a:effectLst/>
        </p:spPr>
        <p:txBody>
          <a:bodyPr vert="horz" lIns="0" tIns="0" rIns="0" bIns="0" rtlCol="0" anchor="b">
            <a:noAutofit/>
          </a:bodyPr>
          <a:lstStyle>
            <a:lvl1pPr marL="0" indent="0">
              <a:buNone/>
              <a:defRPr lang="pl-PL" sz="9600" cap="none" spc="0" dirty="0">
                <a:ln w="0"/>
                <a:solidFill>
                  <a:schemeClr val="tx1"/>
                </a:solidFill>
                <a:effectLst/>
                <a:latin typeface="Roboto Thin" panose="02000000000000000000" pitchFamily="2" charset="0"/>
                <a:ea typeface="Roboto Thin" panose="02000000000000000000" pitchFamily="2" charset="0"/>
                <a:cs typeface="+mj-cs"/>
              </a:defRPr>
            </a:lvl1pPr>
          </a:lstStyle>
          <a:p>
            <a:pPr marL="914400" lvl="0" indent="-1143000">
              <a:lnSpc>
                <a:spcPct val="90000"/>
              </a:lnSpc>
              <a:spcBef>
                <a:spcPct val="0"/>
              </a:spcBef>
            </a:pPr>
            <a:r>
              <a:rPr lang="pl-PL" dirty="0"/>
              <a:t>##</a:t>
            </a:r>
          </a:p>
        </p:txBody>
      </p:sp>
      <p:sp>
        <p:nvSpPr>
          <p:cNvPr id="14" name="Symbol zastępczy obrazu 22">
            <a:extLst>
              <a:ext uri="{FF2B5EF4-FFF2-40B4-BE49-F238E27FC236}">
                <a16:creationId xmlns:a16="http://schemas.microsoft.com/office/drawing/2014/main" id="{5F8632A4-111B-8644-B3D0-44E89BA5BBC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444702" y="663575"/>
            <a:ext cx="5066261" cy="5068888"/>
          </a:xfrm>
          <a:custGeom>
            <a:avLst/>
            <a:gdLst>
              <a:gd name="connsiteX0" fmla="*/ 2529736 w 5066261"/>
              <a:gd name="connsiteY0" fmla="*/ 1106430 h 5068888"/>
              <a:gd name="connsiteX1" fmla="*/ 1103245 w 5066261"/>
              <a:gd name="connsiteY1" fmla="*/ 2532921 h 5068888"/>
              <a:gd name="connsiteX2" fmla="*/ 2529736 w 5066261"/>
              <a:gd name="connsiteY2" fmla="*/ 3959412 h 5068888"/>
              <a:gd name="connsiteX3" fmla="*/ 3956227 w 5066261"/>
              <a:gd name="connsiteY3" fmla="*/ 2532921 h 5068888"/>
              <a:gd name="connsiteX4" fmla="*/ 2529736 w 5066261"/>
              <a:gd name="connsiteY4" fmla="*/ 1106430 h 5068888"/>
              <a:gd name="connsiteX5" fmla="*/ 2458363 w 5066261"/>
              <a:gd name="connsiteY5" fmla="*/ 0 h 5068888"/>
              <a:gd name="connsiteX6" fmla="*/ 2601109 w 5066261"/>
              <a:gd name="connsiteY6" fmla="*/ 0 h 5068888"/>
              <a:gd name="connsiteX7" fmla="*/ 2789081 w 5066261"/>
              <a:gd name="connsiteY7" fmla="*/ 9492 h 5068888"/>
              <a:gd name="connsiteX8" fmla="*/ 5066261 w 5066261"/>
              <a:gd name="connsiteY8" fmla="*/ 2532921 h 5068888"/>
              <a:gd name="connsiteX9" fmla="*/ 2789081 w 5066261"/>
              <a:gd name="connsiteY9" fmla="*/ 5056350 h 5068888"/>
              <a:gd name="connsiteX10" fmla="*/ 2540786 w 5066261"/>
              <a:gd name="connsiteY10" fmla="*/ 5068888 h 5068888"/>
              <a:gd name="connsiteX11" fmla="*/ 2518686 w 5066261"/>
              <a:gd name="connsiteY11" fmla="*/ 5068888 h 5068888"/>
              <a:gd name="connsiteX12" fmla="*/ 2270391 w 5066261"/>
              <a:gd name="connsiteY12" fmla="*/ 5056350 h 5068888"/>
              <a:gd name="connsiteX13" fmla="*/ 6307 w 5066261"/>
              <a:gd name="connsiteY13" fmla="*/ 2792266 h 5068888"/>
              <a:gd name="connsiteX14" fmla="*/ 0 w 5066261"/>
              <a:gd name="connsiteY14" fmla="*/ 2667369 h 5068888"/>
              <a:gd name="connsiteX15" fmla="*/ 0 w 5066261"/>
              <a:gd name="connsiteY15" fmla="*/ 2398474 h 5068888"/>
              <a:gd name="connsiteX16" fmla="*/ 6307 w 5066261"/>
              <a:gd name="connsiteY16" fmla="*/ 2273576 h 5068888"/>
              <a:gd name="connsiteX17" fmla="*/ 2270391 w 5066261"/>
              <a:gd name="connsiteY17" fmla="*/ 9492 h 5068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66261" h="5068888">
                <a:moveTo>
                  <a:pt x="2529736" y="1106430"/>
                </a:moveTo>
                <a:cubicBezTo>
                  <a:pt x="1741907" y="1106430"/>
                  <a:pt x="1103245" y="1745092"/>
                  <a:pt x="1103245" y="2532921"/>
                </a:cubicBezTo>
                <a:cubicBezTo>
                  <a:pt x="1103245" y="3320750"/>
                  <a:pt x="1741907" y="3959412"/>
                  <a:pt x="2529736" y="3959412"/>
                </a:cubicBezTo>
                <a:cubicBezTo>
                  <a:pt x="3317565" y="3959412"/>
                  <a:pt x="3956227" y="3320750"/>
                  <a:pt x="3956227" y="2532921"/>
                </a:cubicBezTo>
                <a:cubicBezTo>
                  <a:pt x="3956227" y="1745092"/>
                  <a:pt x="3317565" y="1106430"/>
                  <a:pt x="2529736" y="1106430"/>
                </a:cubicBezTo>
                <a:close/>
                <a:moveTo>
                  <a:pt x="2458363" y="0"/>
                </a:moveTo>
                <a:lnTo>
                  <a:pt x="2601109" y="0"/>
                </a:lnTo>
                <a:lnTo>
                  <a:pt x="2789081" y="9492"/>
                </a:lnTo>
                <a:cubicBezTo>
                  <a:pt x="4068139" y="139387"/>
                  <a:pt x="5066261" y="1219592"/>
                  <a:pt x="5066261" y="2532921"/>
                </a:cubicBezTo>
                <a:cubicBezTo>
                  <a:pt x="5066261" y="3846250"/>
                  <a:pt x="4068139" y="4926455"/>
                  <a:pt x="2789081" y="5056350"/>
                </a:cubicBezTo>
                <a:lnTo>
                  <a:pt x="2540786" y="5068888"/>
                </a:lnTo>
                <a:lnTo>
                  <a:pt x="2518686" y="5068888"/>
                </a:lnTo>
                <a:lnTo>
                  <a:pt x="2270391" y="5056350"/>
                </a:lnTo>
                <a:cubicBezTo>
                  <a:pt x="1076604" y="4935115"/>
                  <a:pt x="127543" y="3986054"/>
                  <a:pt x="6307" y="2792266"/>
                </a:cubicBezTo>
                <a:lnTo>
                  <a:pt x="0" y="2667369"/>
                </a:lnTo>
                <a:lnTo>
                  <a:pt x="0" y="2398474"/>
                </a:lnTo>
                <a:lnTo>
                  <a:pt x="6307" y="2273576"/>
                </a:lnTo>
                <a:cubicBezTo>
                  <a:pt x="127543" y="1079789"/>
                  <a:pt x="1076604" y="130728"/>
                  <a:pt x="2270391" y="9492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</p:spPr>
        <p:txBody>
          <a:bodyPr wrap="square" tIns="4680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78000"/>
              <a:buFont typeface="Wingdings" pitchFamily="2" charset="2"/>
              <a:buNone/>
              <a:tabLst/>
              <a:defRPr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954667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- Gradient and Outline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1038" y="1355735"/>
            <a:ext cx="5299075" cy="2129907"/>
          </a:xfrm>
        </p:spPr>
        <p:txBody>
          <a:bodyPr lIns="0" anchor="b">
            <a:normAutofit/>
          </a:bodyPr>
          <a:lstStyle>
            <a:lvl1pPr algn="l">
              <a:defRPr sz="3600" spc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/>
              <a:t>Insert the </a:t>
            </a:r>
            <a:r>
              <a:rPr lang="pl-PL" dirty="0" err="1"/>
              <a:t>title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of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presentation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1037" y="3641896"/>
            <a:ext cx="5299076" cy="15782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dirty="0"/>
              <a:t>Insert a </a:t>
            </a:r>
            <a:r>
              <a:rPr lang="pl-PL" dirty="0" err="1"/>
              <a:t>subtitle</a:t>
            </a:r>
            <a:r>
              <a:rPr lang="pl-PL" dirty="0"/>
              <a:t> of the </a:t>
            </a:r>
            <a:r>
              <a:rPr lang="pl-PL" dirty="0" err="1"/>
              <a:t>presentation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137025" y="6353634"/>
            <a:ext cx="2533651" cy="365125"/>
          </a:xfrm>
        </p:spPr>
        <p:txBody>
          <a:bodyPr lIns="0"/>
          <a:lstStyle>
            <a:lvl1pPr algn="just">
              <a:defRPr>
                <a:solidFill>
                  <a:schemeClr val="bg1">
                    <a:alpha val="3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57300" y="6356350"/>
            <a:ext cx="2649538" cy="365125"/>
          </a:xfrm>
        </p:spPr>
        <p:txBody>
          <a:bodyPr lIns="0"/>
          <a:lstStyle>
            <a:lvl1pPr algn="l">
              <a:defRPr>
                <a:solidFill>
                  <a:schemeClr val="bg1">
                    <a:alpha val="3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038" y="6353634"/>
            <a:ext cx="460376" cy="365125"/>
          </a:xfrm>
        </p:spPr>
        <p:txBody>
          <a:bodyPr lIns="0" rIns="90000"/>
          <a:lstStyle>
            <a:lvl1pPr algn="l">
              <a:defRPr>
                <a:solidFill>
                  <a:schemeClr val="bg1">
                    <a:alpha val="3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20" name="Symbol zastępczy tekstu 18">
            <a:extLst>
              <a:ext uri="{FF2B5EF4-FFF2-40B4-BE49-F238E27FC236}">
                <a16:creationId xmlns:a16="http://schemas.microsoft.com/office/drawing/2014/main" id="{E8C3C846-1F39-499C-A1C0-032ACCD6B7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1037" y="5733020"/>
            <a:ext cx="3917951" cy="461665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>
              <a:buFont typeface="Arial" panose="020B0604020202020204" pitchFamily="34" charset="0"/>
              <a:buNone/>
              <a:defRPr lang="pl-PL" sz="18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21" name="Symbol zastępczy tekstu 18">
            <a:extLst>
              <a:ext uri="{FF2B5EF4-FFF2-40B4-BE49-F238E27FC236}">
                <a16:creationId xmlns:a16="http://schemas.microsoft.com/office/drawing/2014/main" id="{15EBFCCC-7721-43A6-927D-D605DBEE4F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8214" y="5271355"/>
            <a:ext cx="3920774" cy="461665"/>
          </a:xfrm>
        </p:spPr>
        <p:txBody>
          <a:bodyPr lIns="0">
            <a:normAutofit/>
          </a:bodyPr>
          <a:lstStyle>
            <a:lvl1pPr marL="0" indent="0">
              <a:buFont typeface="Arial" panose="020B0604020202020204" pitchFamily="34" charset="0"/>
              <a:buNone/>
              <a:defRPr lang="pl-PL" sz="1800" b="1" kern="1200" dirty="0" smtClean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grpSp>
        <p:nvGrpSpPr>
          <p:cNvPr id="17" name="Grupa 16">
            <a:extLst>
              <a:ext uri="{FF2B5EF4-FFF2-40B4-BE49-F238E27FC236}">
                <a16:creationId xmlns:a16="http://schemas.microsoft.com/office/drawing/2014/main" id="{4DE9DD9D-F2B6-BF47-B203-1950EE8C2D14}"/>
              </a:ext>
            </a:extLst>
          </p:cNvPr>
          <p:cNvGrpSpPr/>
          <p:nvPr userDrawn="1"/>
        </p:nvGrpSpPr>
        <p:grpSpPr>
          <a:xfrm>
            <a:off x="5830053" y="1417456"/>
            <a:ext cx="6314619" cy="6043992"/>
            <a:chOff x="3433431" y="543216"/>
            <a:chExt cx="9244043" cy="8847868"/>
          </a:xfrm>
        </p:grpSpPr>
        <p:sp>
          <p:nvSpPr>
            <p:cNvPr id="19" name="Łuk blokowy 18">
              <a:extLst>
                <a:ext uri="{FF2B5EF4-FFF2-40B4-BE49-F238E27FC236}">
                  <a16:creationId xmlns:a16="http://schemas.microsoft.com/office/drawing/2014/main" id="{4DB9883B-F642-FC44-A37A-4171B02CD00D}"/>
                </a:ext>
              </a:extLst>
            </p:cNvPr>
            <p:cNvSpPr/>
            <p:nvPr/>
          </p:nvSpPr>
          <p:spPr>
            <a:xfrm rot="5400000">
              <a:off x="3433431" y="4324916"/>
              <a:ext cx="5066168" cy="5066168"/>
            </a:xfrm>
            <a:prstGeom prst="blockArc">
              <a:avLst>
                <a:gd name="adj1" fmla="val 10790409"/>
                <a:gd name="adj2" fmla="val 16201009"/>
                <a:gd name="adj3" fmla="val 21612"/>
              </a:avLst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solidFill>
                  <a:schemeClr val="tx1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22" name="Wycinek okręgu 8">
              <a:extLst>
                <a:ext uri="{FF2B5EF4-FFF2-40B4-BE49-F238E27FC236}">
                  <a16:creationId xmlns:a16="http://schemas.microsoft.com/office/drawing/2014/main" id="{9906B9B0-9CEA-2F44-97A7-65127F97983E}"/>
                </a:ext>
              </a:extLst>
            </p:cNvPr>
            <p:cNvSpPr/>
            <p:nvPr/>
          </p:nvSpPr>
          <p:spPr>
            <a:xfrm>
              <a:off x="5039980" y="5414036"/>
              <a:ext cx="1842615" cy="1842615"/>
            </a:xfrm>
            <a:prstGeom prst="pie">
              <a:avLst>
                <a:gd name="adj1" fmla="val 10800000"/>
                <a:gd name="adj2" fmla="val 16200000"/>
              </a:avLst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solidFill>
                  <a:schemeClr val="tx1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23" name="Owal 22">
              <a:extLst>
                <a:ext uri="{FF2B5EF4-FFF2-40B4-BE49-F238E27FC236}">
                  <a16:creationId xmlns:a16="http://schemas.microsoft.com/office/drawing/2014/main" id="{A92BFD4B-7EEA-AE40-B13C-34C1C8BC3A48}"/>
                </a:ext>
              </a:extLst>
            </p:cNvPr>
            <p:cNvSpPr/>
            <p:nvPr/>
          </p:nvSpPr>
          <p:spPr>
            <a:xfrm>
              <a:off x="6445002" y="543216"/>
              <a:ext cx="230788" cy="230788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baseline="0" dirty="0">
                <a:latin typeface="Roboto" panose="02000000000000000000" pitchFamily="2" charset="0"/>
              </a:endParaRPr>
            </a:p>
          </p:txBody>
        </p:sp>
        <p:sp>
          <p:nvSpPr>
            <p:cNvPr id="24" name="Wycinek okręgu 22">
              <a:extLst>
                <a:ext uri="{FF2B5EF4-FFF2-40B4-BE49-F238E27FC236}">
                  <a16:creationId xmlns:a16="http://schemas.microsoft.com/office/drawing/2014/main" id="{B8F232F1-1EFA-2D45-9ECB-02E43F458450}"/>
                </a:ext>
              </a:extLst>
            </p:cNvPr>
            <p:cNvSpPr/>
            <p:nvPr/>
          </p:nvSpPr>
          <p:spPr>
            <a:xfrm>
              <a:off x="10834859" y="1009779"/>
              <a:ext cx="1842615" cy="1842615"/>
            </a:xfrm>
            <a:prstGeom prst="pie">
              <a:avLst>
                <a:gd name="adj1" fmla="val 10800000"/>
                <a:gd name="adj2" fmla="val 16200000"/>
              </a:avLst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solidFill>
                  <a:schemeClr val="tx1"/>
                </a:solidFill>
                <a:latin typeface="Roboto" panose="02000000000000000000" pitchFamily="2" charset="0"/>
              </a:endParaRPr>
            </a:p>
          </p:txBody>
        </p:sp>
        <p:sp>
          <p:nvSpPr>
            <p:cNvPr id="25" name="Pierścień 24">
              <a:extLst>
                <a:ext uri="{FF2B5EF4-FFF2-40B4-BE49-F238E27FC236}">
                  <a16:creationId xmlns:a16="http://schemas.microsoft.com/office/drawing/2014/main" id="{4C16A62E-C198-054C-A0B2-D947830D977A}"/>
                </a:ext>
              </a:extLst>
            </p:cNvPr>
            <p:cNvSpPr/>
            <p:nvPr/>
          </p:nvSpPr>
          <p:spPr>
            <a:xfrm>
              <a:off x="6416029" y="626976"/>
              <a:ext cx="5123606" cy="5123606"/>
            </a:xfrm>
            <a:prstGeom prst="donut">
              <a:avLst>
                <a:gd name="adj" fmla="val 21512"/>
              </a:avLst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>
                <a:solidFill>
                  <a:schemeClr val="tx1"/>
                </a:solidFill>
              </a:endParaRPr>
            </a:p>
          </p:txBody>
        </p:sp>
      </p:grpSp>
      <p:pic>
        <p:nvPicPr>
          <p:cNvPr id="8" name="Obraz 8">
            <a:extLst>
              <a:ext uri="{FF2B5EF4-FFF2-40B4-BE49-F238E27FC236}">
                <a16:creationId xmlns:a16="http://schemas.microsoft.com/office/drawing/2014/main" id="{03A87BEC-3413-63C3-938A-E6A1B596346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63" y="765175"/>
            <a:ext cx="1524000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8665143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Vertical Star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ymbol zastępczy tekstu 27">
            <a:extLst>
              <a:ext uri="{FF2B5EF4-FFF2-40B4-BE49-F238E27FC236}">
                <a16:creationId xmlns:a16="http://schemas.microsoft.com/office/drawing/2014/main" id="{4884832E-E4B8-4ADC-8A09-F226364D575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03244" y="1700985"/>
            <a:ext cx="3916362" cy="1152524"/>
          </a:xfr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Owal 2">
            <a:extLst>
              <a:ext uri="{FF2B5EF4-FFF2-40B4-BE49-F238E27FC236}">
                <a16:creationId xmlns:a16="http://schemas.microsoft.com/office/drawing/2014/main" id="{213A9413-FE0C-4805-A31A-C833E3814240}"/>
              </a:ext>
            </a:extLst>
          </p:cNvPr>
          <p:cNvSpPr/>
          <p:nvPr userDrawn="1"/>
        </p:nvSpPr>
        <p:spPr>
          <a:xfrm>
            <a:off x="5520530" y="1700984"/>
            <a:ext cx="1152525" cy="115252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5" name="Symbol zastępczy tekstu 24">
            <a:extLst>
              <a:ext uri="{FF2B5EF4-FFF2-40B4-BE49-F238E27FC236}">
                <a16:creationId xmlns:a16="http://schemas.microsoft.com/office/drawing/2014/main" id="{E1639D43-8164-46CA-8AB6-B76DAC594D0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20530" y="1700985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40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42" name="Symbol zastępczy tekstu 27">
            <a:extLst>
              <a:ext uri="{FF2B5EF4-FFF2-40B4-BE49-F238E27FC236}">
                <a16:creationId xmlns:a16="http://schemas.microsoft.com/office/drawing/2014/main" id="{75AD1B0D-663F-7644-92A1-EA7C49A1237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72394" y="3429512"/>
            <a:ext cx="3916362" cy="1152524"/>
          </a:xfrm>
        </p:spPr>
        <p:txBody>
          <a:bodyPr anchor="ctr"/>
          <a:lstStyle>
            <a:lvl1pPr marL="0" indent="0" algn="r">
              <a:buNone/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5" name="Owal 44">
            <a:extLst>
              <a:ext uri="{FF2B5EF4-FFF2-40B4-BE49-F238E27FC236}">
                <a16:creationId xmlns:a16="http://schemas.microsoft.com/office/drawing/2014/main" id="{5D628117-7E78-9443-BA0F-125BD0958061}"/>
              </a:ext>
            </a:extLst>
          </p:cNvPr>
          <p:cNvSpPr/>
          <p:nvPr userDrawn="1"/>
        </p:nvSpPr>
        <p:spPr>
          <a:xfrm>
            <a:off x="5520530" y="3429511"/>
            <a:ext cx="1152525" cy="1152525"/>
          </a:xfrm>
          <a:prstGeom prst="ellipse">
            <a:avLst/>
          </a:prstGeom>
          <a:noFill/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46" name="Symbol zastępczy tekstu 24">
            <a:extLst>
              <a:ext uri="{FF2B5EF4-FFF2-40B4-BE49-F238E27FC236}">
                <a16:creationId xmlns:a16="http://schemas.microsoft.com/office/drawing/2014/main" id="{42890E22-D7C7-3C4B-A0C1-8662D1BC8DA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20530" y="3429512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40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47" name="Symbol zastępczy tekstu 27">
            <a:extLst>
              <a:ext uri="{FF2B5EF4-FFF2-40B4-BE49-F238E27FC236}">
                <a16:creationId xmlns:a16="http://schemas.microsoft.com/office/drawing/2014/main" id="{920C2DBD-509C-FA4B-B05F-0E2E6081DAE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08210" y="5158038"/>
            <a:ext cx="3916362" cy="1152524"/>
          </a:xfr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8" name="Owal 47">
            <a:extLst>
              <a:ext uri="{FF2B5EF4-FFF2-40B4-BE49-F238E27FC236}">
                <a16:creationId xmlns:a16="http://schemas.microsoft.com/office/drawing/2014/main" id="{59CC2BC7-D098-7945-8610-A23A98324D6B}"/>
              </a:ext>
            </a:extLst>
          </p:cNvPr>
          <p:cNvSpPr/>
          <p:nvPr userDrawn="1"/>
        </p:nvSpPr>
        <p:spPr>
          <a:xfrm>
            <a:off x="5525496" y="5158037"/>
            <a:ext cx="1152525" cy="115252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b="0" i="0">
              <a:solidFill>
                <a:schemeClr val="tx2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49" name="Symbol zastępczy tekstu 24">
            <a:extLst>
              <a:ext uri="{FF2B5EF4-FFF2-40B4-BE49-F238E27FC236}">
                <a16:creationId xmlns:a16="http://schemas.microsoft.com/office/drawing/2014/main" id="{C93D98FC-5118-0941-90C9-0BDE927F2F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25496" y="5158038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40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78000"/>
              <a:buFont typeface="Arial" panose="020B0604020202020204" pitchFamily="34" charset="0"/>
              <a:buNone/>
              <a:tabLst/>
              <a:defRPr/>
            </a:pPr>
            <a:r>
              <a:rPr lang="pl-PL" dirty="0"/>
              <a:t>#</a:t>
            </a:r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A7D2D666-5EAF-A242-8633-B20A6BC3A498}"/>
              </a:ext>
            </a:extLst>
          </p:cNvPr>
          <p:cNvCxnSpPr>
            <a:cxnSpLocks/>
            <a:stCxn id="25" idx="2"/>
            <a:endCxn id="46" idx="0"/>
          </p:cNvCxnSpPr>
          <p:nvPr userDrawn="1"/>
        </p:nvCxnSpPr>
        <p:spPr>
          <a:xfrm>
            <a:off x="6096792" y="2853509"/>
            <a:ext cx="0" cy="576003"/>
          </a:xfrm>
          <a:prstGeom prst="lin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97EE8DCC-B43D-E145-8877-1089385D219F}"/>
              </a:ext>
            </a:extLst>
          </p:cNvPr>
          <p:cNvCxnSpPr>
            <a:stCxn id="46" idx="2"/>
            <a:endCxn id="48" idx="0"/>
          </p:cNvCxnSpPr>
          <p:nvPr userDrawn="1"/>
        </p:nvCxnSpPr>
        <p:spPr>
          <a:xfrm>
            <a:off x="6096792" y="4582036"/>
            <a:ext cx="4967" cy="576001"/>
          </a:xfrm>
          <a:prstGeom prst="lin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6" name="Tytuł 1">
            <a:extLst>
              <a:ext uri="{FF2B5EF4-FFF2-40B4-BE49-F238E27FC236}">
                <a16:creationId xmlns:a16="http://schemas.microsoft.com/office/drawing/2014/main" id="{E9EB969D-5C7F-7F4F-B5C3-BEC805158B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10829924" cy="1124980"/>
          </a:xfrm>
        </p:spPr>
        <p:txBody>
          <a:bodyPr lIns="0"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22" name="Łącznik prosty 21">
            <a:extLst>
              <a:ext uri="{FF2B5EF4-FFF2-40B4-BE49-F238E27FC236}">
                <a16:creationId xmlns:a16="http://schemas.microsoft.com/office/drawing/2014/main" id="{CB4E2A4D-9473-0D43-9914-E5A725878EFB}"/>
              </a:ext>
            </a:extLst>
          </p:cNvPr>
          <p:cNvCxnSpPr>
            <a:cxnSpLocks/>
          </p:cNvCxnSpPr>
          <p:nvPr userDrawn="1"/>
        </p:nvCxnSpPr>
        <p:spPr>
          <a:xfrm>
            <a:off x="6096000" y="6321930"/>
            <a:ext cx="1" cy="536070"/>
          </a:xfrm>
          <a:prstGeom prst="lin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0" name="Grupa 19">
            <a:extLst>
              <a:ext uri="{FF2B5EF4-FFF2-40B4-BE49-F238E27FC236}">
                <a16:creationId xmlns:a16="http://schemas.microsoft.com/office/drawing/2014/main" id="{6C4EB5AC-E024-AB43-81F9-339C52252369}"/>
              </a:ext>
            </a:extLst>
          </p:cNvPr>
          <p:cNvGrpSpPr/>
          <p:nvPr userDrawn="1"/>
        </p:nvGrpSpPr>
        <p:grpSpPr>
          <a:xfrm rot="5400000">
            <a:off x="-150054" y="5008450"/>
            <a:ext cx="1999604" cy="1699496"/>
            <a:chOff x="9572138" y="165530"/>
            <a:chExt cx="2619861" cy="2226662"/>
          </a:xfrm>
        </p:grpSpPr>
        <p:sp>
          <p:nvSpPr>
            <p:cNvPr id="21" name="Owal 20">
              <a:extLst>
                <a:ext uri="{FF2B5EF4-FFF2-40B4-BE49-F238E27FC236}">
                  <a16:creationId xmlns:a16="http://schemas.microsoft.com/office/drawing/2014/main" id="{EED5F82A-4B63-7D44-87A4-A974512CDE66}"/>
                </a:ext>
              </a:extLst>
            </p:cNvPr>
            <p:cNvSpPr/>
            <p:nvPr userDrawn="1"/>
          </p:nvSpPr>
          <p:spPr>
            <a:xfrm>
              <a:off x="9720993" y="942841"/>
              <a:ext cx="129093" cy="12909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4" name="Dowolny kształt 23">
              <a:extLst>
                <a:ext uri="{FF2B5EF4-FFF2-40B4-BE49-F238E27FC236}">
                  <a16:creationId xmlns:a16="http://schemas.microsoft.com/office/drawing/2014/main" id="{C95CECF6-03AA-5C4C-B901-11FC243C2160}"/>
                </a:ext>
              </a:extLst>
            </p:cNvPr>
            <p:cNvSpPr/>
            <p:nvPr userDrawn="1"/>
          </p:nvSpPr>
          <p:spPr>
            <a:xfrm>
              <a:off x="9572138" y="888762"/>
              <a:ext cx="2619861" cy="1503429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26" name="Dowolny kształt 25">
              <a:extLst>
                <a:ext uri="{FF2B5EF4-FFF2-40B4-BE49-F238E27FC236}">
                  <a16:creationId xmlns:a16="http://schemas.microsoft.com/office/drawing/2014/main" id="{ADEB2445-ED67-ED42-B180-93EAC9A84D04}"/>
                </a:ext>
              </a:extLst>
            </p:cNvPr>
            <p:cNvSpPr/>
            <p:nvPr userDrawn="1"/>
          </p:nvSpPr>
          <p:spPr>
            <a:xfrm>
              <a:off x="10128035" y="165530"/>
              <a:ext cx="2063964" cy="2226662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</p:grpSp>
      <p:pic>
        <p:nvPicPr>
          <p:cNvPr id="2" name="Obraz 1">
            <a:extLst>
              <a:ext uri="{FF2B5EF4-FFF2-40B4-BE49-F238E27FC236}">
                <a16:creationId xmlns:a16="http://schemas.microsoft.com/office/drawing/2014/main" id="{A35B3D41-9378-7B72-9FBF-3AB46D0AEEF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6810658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meline Vertical Star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ymbol zastępczy tekstu 27">
            <a:extLst>
              <a:ext uri="{FF2B5EF4-FFF2-40B4-BE49-F238E27FC236}">
                <a16:creationId xmlns:a16="http://schemas.microsoft.com/office/drawing/2014/main" id="{4884832E-E4B8-4ADC-8A09-F226364D575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03244" y="1700985"/>
            <a:ext cx="3916362" cy="1152524"/>
          </a:xfr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Owal 2">
            <a:extLst>
              <a:ext uri="{FF2B5EF4-FFF2-40B4-BE49-F238E27FC236}">
                <a16:creationId xmlns:a16="http://schemas.microsoft.com/office/drawing/2014/main" id="{213A9413-FE0C-4805-A31A-C833E3814240}"/>
              </a:ext>
            </a:extLst>
          </p:cNvPr>
          <p:cNvSpPr/>
          <p:nvPr userDrawn="1"/>
        </p:nvSpPr>
        <p:spPr>
          <a:xfrm>
            <a:off x="5520530" y="1700984"/>
            <a:ext cx="1152525" cy="115252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5" name="Symbol zastępczy tekstu 24">
            <a:extLst>
              <a:ext uri="{FF2B5EF4-FFF2-40B4-BE49-F238E27FC236}">
                <a16:creationId xmlns:a16="http://schemas.microsoft.com/office/drawing/2014/main" id="{E1639D43-8164-46CA-8AB6-B76DAC594D0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20530" y="1700985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40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42" name="Symbol zastępczy tekstu 27">
            <a:extLst>
              <a:ext uri="{FF2B5EF4-FFF2-40B4-BE49-F238E27FC236}">
                <a16:creationId xmlns:a16="http://schemas.microsoft.com/office/drawing/2014/main" id="{75AD1B0D-663F-7644-92A1-EA7C49A1237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72394" y="3429512"/>
            <a:ext cx="3916362" cy="1152524"/>
          </a:xfrm>
        </p:spPr>
        <p:txBody>
          <a:bodyPr anchor="ctr"/>
          <a:lstStyle>
            <a:lvl1pPr marL="0" indent="0" algn="r">
              <a:buNone/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5" name="Owal 44">
            <a:extLst>
              <a:ext uri="{FF2B5EF4-FFF2-40B4-BE49-F238E27FC236}">
                <a16:creationId xmlns:a16="http://schemas.microsoft.com/office/drawing/2014/main" id="{5D628117-7E78-9443-BA0F-125BD0958061}"/>
              </a:ext>
            </a:extLst>
          </p:cNvPr>
          <p:cNvSpPr/>
          <p:nvPr userDrawn="1"/>
        </p:nvSpPr>
        <p:spPr>
          <a:xfrm>
            <a:off x="5520530" y="3429511"/>
            <a:ext cx="1152525" cy="1152525"/>
          </a:xfrm>
          <a:prstGeom prst="ellipse">
            <a:avLst/>
          </a:prstGeom>
          <a:noFill/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46" name="Symbol zastępczy tekstu 24">
            <a:extLst>
              <a:ext uri="{FF2B5EF4-FFF2-40B4-BE49-F238E27FC236}">
                <a16:creationId xmlns:a16="http://schemas.microsoft.com/office/drawing/2014/main" id="{42890E22-D7C7-3C4B-A0C1-8662D1BC8DA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20530" y="3429512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40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47" name="Symbol zastępczy tekstu 27">
            <a:extLst>
              <a:ext uri="{FF2B5EF4-FFF2-40B4-BE49-F238E27FC236}">
                <a16:creationId xmlns:a16="http://schemas.microsoft.com/office/drawing/2014/main" id="{920C2DBD-509C-FA4B-B05F-0E2E6081DAE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08210" y="5158038"/>
            <a:ext cx="3916362" cy="1152524"/>
          </a:xfr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8" name="Owal 47">
            <a:extLst>
              <a:ext uri="{FF2B5EF4-FFF2-40B4-BE49-F238E27FC236}">
                <a16:creationId xmlns:a16="http://schemas.microsoft.com/office/drawing/2014/main" id="{59CC2BC7-D098-7945-8610-A23A98324D6B}"/>
              </a:ext>
            </a:extLst>
          </p:cNvPr>
          <p:cNvSpPr/>
          <p:nvPr userDrawn="1"/>
        </p:nvSpPr>
        <p:spPr>
          <a:xfrm>
            <a:off x="5525496" y="5158037"/>
            <a:ext cx="1152525" cy="115252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b="0" i="0">
              <a:solidFill>
                <a:schemeClr val="tx2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49" name="Symbol zastępczy tekstu 24">
            <a:extLst>
              <a:ext uri="{FF2B5EF4-FFF2-40B4-BE49-F238E27FC236}">
                <a16:creationId xmlns:a16="http://schemas.microsoft.com/office/drawing/2014/main" id="{C93D98FC-5118-0941-90C9-0BDE927F2F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25496" y="5158038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40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78000"/>
              <a:buFont typeface="Arial" panose="020B0604020202020204" pitchFamily="34" charset="0"/>
              <a:buNone/>
              <a:tabLst/>
              <a:defRPr/>
            </a:pPr>
            <a:r>
              <a:rPr lang="pl-PL" dirty="0"/>
              <a:t>#</a:t>
            </a:r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A7D2D666-5EAF-A242-8633-B20A6BC3A498}"/>
              </a:ext>
            </a:extLst>
          </p:cNvPr>
          <p:cNvCxnSpPr>
            <a:cxnSpLocks/>
            <a:stCxn id="25" idx="2"/>
            <a:endCxn id="46" idx="0"/>
          </p:cNvCxnSpPr>
          <p:nvPr userDrawn="1"/>
        </p:nvCxnSpPr>
        <p:spPr>
          <a:xfrm>
            <a:off x="6096792" y="2853509"/>
            <a:ext cx="0" cy="576003"/>
          </a:xfrm>
          <a:prstGeom prst="lin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97EE8DCC-B43D-E145-8877-1089385D219F}"/>
              </a:ext>
            </a:extLst>
          </p:cNvPr>
          <p:cNvCxnSpPr>
            <a:stCxn id="46" idx="2"/>
            <a:endCxn id="48" idx="0"/>
          </p:cNvCxnSpPr>
          <p:nvPr userDrawn="1"/>
        </p:nvCxnSpPr>
        <p:spPr>
          <a:xfrm>
            <a:off x="6096792" y="4582036"/>
            <a:ext cx="4967" cy="576001"/>
          </a:xfrm>
          <a:prstGeom prst="lin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6" name="Tytuł 1">
            <a:extLst>
              <a:ext uri="{FF2B5EF4-FFF2-40B4-BE49-F238E27FC236}">
                <a16:creationId xmlns:a16="http://schemas.microsoft.com/office/drawing/2014/main" id="{E9EB969D-5C7F-7F4F-B5C3-BEC805158B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10829924" cy="1124980"/>
          </a:xfrm>
        </p:spPr>
        <p:txBody>
          <a:bodyPr lIns="0"/>
          <a:lstStyle>
            <a:lvl1pPr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22" name="Łącznik prosty 21">
            <a:extLst>
              <a:ext uri="{FF2B5EF4-FFF2-40B4-BE49-F238E27FC236}">
                <a16:creationId xmlns:a16="http://schemas.microsoft.com/office/drawing/2014/main" id="{CB4E2A4D-9473-0D43-9914-E5A725878EFB}"/>
              </a:ext>
            </a:extLst>
          </p:cNvPr>
          <p:cNvCxnSpPr>
            <a:cxnSpLocks/>
          </p:cNvCxnSpPr>
          <p:nvPr userDrawn="1"/>
        </p:nvCxnSpPr>
        <p:spPr>
          <a:xfrm>
            <a:off x="6096000" y="6321930"/>
            <a:ext cx="1" cy="536070"/>
          </a:xfrm>
          <a:prstGeom prst="lin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0" name="Grupa 19">
            <a:extLst>
              <a:ext uri="{FF2B5EF4-FFF2-40B4-BE49-F238E27FC236}">
                <a16:creationId xmlns:a16="http://schemas.microsoft.com/office/drawing/2014/main" id="{6C4EB5AC-E024-AB43-81F9-339C52252369}"/>
              </a:ext>
            </a:extLst>
          </p:cNvPr>
          <p:cNvGrpSpPr/>
          <p:nvPr userDrawn="1"/>
        </p:nvGrpSpPr>
        <p:grpSpPr>
          <a:xfrm rot="5400000">
            <a:off x="-150054" y="5008450"/>
            <a:ext cx="1999604" cy="1699496"/>
            <a:chOff x="9572138" y="165530"/>
            <a:chExt cx="2619861" cy="2226662"/>
          </a:xfrm>
        </p:grpSpPr>
        <p:sp>
          <p:nvSpPr>
            <p:cNvPr id="21" name="Owal 20">
              <a:extLst>
                <a:ext uri="{FF2B5EF4-FFF2-40B4-BE49-F238E27FC236}">
                  <a16:creationId xmlns:a16="http://schemas.microsoft.com/office/drawing/2014/main" id="{EED5F82A-4B63-7D44-87A4-A974512CDE66}"/>
                </a:ext>
              </a:extLst>
            </p:cNvPr>
            <p:cNvSpPr/>
            <p:nvPr userDrawn="1"/>
          </p:nvSpPr>
          <p:spPr>
            <a:xfrm>
              <a:off x="9720993" y="942841"/>
              <a:ext cx="129093" cy="12909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4" name="Dowolny kształt 23">
              <a:extLst>
                <a:ext uri="{FF2B5EF4-FFF2-40B4-BE49-F238E27FC236}">
                  <a16:creationId xmlns:a16="http://schemas.microsoft.com/office/drawing/2014/main" id="{C95CECF6-03AA-5C4C-B901-11FC243C2160}"/>
                </a:ext>
              </a:extLst>
            </p:cNvPr>
            <p:cNvSpPr/>
            <p:nvPr userDrawn="1"/>
          </p:nvSpPr>
          <p:spPr>
            <a:xfrm>
              <a:off x="9572138" y="888762"/>
              <a:ext cx="2619861" cy="1503429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26" name="Dowolny kształt 25">
              <a:extLst>
                <a:ext uri="{FF2B5EF4-FFF2-40B4-BE49-F238E27FC236}">
                  <a16:creationId xmlns:a16="http://schemas.microsoft.com/office/drawing/2014/main" id="{ADEB2445-ED67-ED42-B180-93EAC9A84D04}"/>
                </a:ext>
              </a:extLst>
            </p:cNvPr>
            <p:cNvSpPr/>
            <p:nvPr userDrawn="1"/>
          </p:nvSpPr>
          <p:spPr>
            <a:xfrm>
              <a:off x="10128035" y="165530"/>
              <a:ext cx="2063964" cy="2226662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71677"/>
                    <a:lumOff val="28323"/>
                  </a:schemeClr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  <p:pic>
        <p:nvPicPr>
          <p:cNvPr id="4" name="Obraz 3">
            <a:extLst>
              <a:ext uri="{FF2B5EF4-FFF2-40B4-BE49-F238E27FC236}">
                <a16:creationId xmlns:a16="http://schemas.microsoft.com/office/drawing/2014/main" id="{C0F0A671-03D3-29C8-3599-2F56B724DA1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6143" y="6385718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122803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Vertical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ymbol zastępczy tekstu 27">
            <a:extLst>
              <a:ext uri="{FF2B5EF4-FFF2-40B4-BE49-F238E27FC236}">
                <a16:creationId xmlns:a16="http://schemas.microsoft.com/office/drawing/2014/main" id="{4884832E-E4B8-4ADC-8A09-F226364D575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03244" y="1052067"/>
            <a:ext cx="3916362" cy="1152524"/>
          </a:xfr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Owal 2">
            <a:extLst>
              <a:ext uri="{FF2B5EF4-FFF2-40B4-BE49-F238E27FC236}">
                <a16:creationId xmlns:a16="http://schemas.microsoft.com/office/drawing/2014/main" id="{213A9413-FE0C-4805-A31A-C833E3814240}"/>
              </a:ext>
            </a:extLst>
          </p:cNvPr>
          <p:cNvSpPr/>
          <p:nvPr userDrawn="1"/>
        </p:nvSpPr>
        <p:spPr>
          <a:xfrm>
            <a:off x="5520530" y="1052066"/>
            <a:ext cx="1152525" cy="1152525"/>
          </a:xfrm>
          <a:prstGeom prst="ellipse">
            <a:avLst/>
          </a:prstGeom>
          <a:noFill/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5" name="Symbol zastępczy tekstu 24">
            <a:extLst>
              <a:ext uri="{FF2B5EF4-FFF2-40B4-BE49-F238E27FC236}">
                <a16:creationId xmlns:a16="http://schemas.microsoft.com/office/drawing/2014/main" id="{E1639D43-8164-46CA-8AB6-B76DAC594D0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20530" y="1052067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40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42" name="Symbol zastępczy tekstu 27">
            <a:extLst>
              <a:ext uri="{FF2B5EF4-FFF2-40B4-BE49-F238E27FC236}">
                <a16:creationId xmlns:a16="http://schemas.microsoft.com/office/drawing/2014/main" id="{75AD1B0D-663F-7644-92A1-EA7C49A1237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72394" y="2780594"/>
            <a:ext cx="3916362" cy="1152524"/>
          </a:xfrm>
        </p:spPr>
        <p:txBody>
          <a:bodyPr anchor="ctr"/>
          <a:lstStyle>
            <a:lvl1pPr marL="0" indent="0" algn="r">
              <a:buNone/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5" name="Owal 44">
            <a:extLst>
              <a:ext uri="{FF2B5EF4-FFF2-40B4-BE49-F238E27FC236}">
                <a16:creationId xmlns:a16="http://schemas.microsoft.com/office/drawing/2014/main" id="{5D628117-7E78-9443-BA0F-125BD0958061}"/>
              </a:ext>
            </a:extLst>
          </p:cNvPr>
          <p:cNvSpPr/>
          <p:nvPr userDrawn="1"/>
        </p:nvSpPr>
        <p:spPr>
          <a:xfrm>
            <a:off x="5520530" y="2780593"/>
            <a:ext cx="1152525" cy="1152525"/>
          </a:xfrm>
          <a:prstGeom prst="ellipse">
            <a:avLst/>
          </a:prstGeom>
          <a:noFill/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46" name="Symbol zastępczy tekstu 24">
            <a:extLst>
              <a:ext uri="{FF2B5EF4-FFF2-40B4-BE49-F238E27FC236}">
                <a16:creationId xmlns:a16="http://schemas.microsoft.com/office/drawing/2014/main" id="{42890E22-D7C7-3C4B-A0C1-8662D1BC8DA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20530" y="2780594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40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47" name="Symbol zastępczy tekstu 27">
            <a:extLst>
              <a:ext uri="{FF2B5EF4-FFF2-40B4-BE49-F238E27FC236}">
                <a16:creationId xmlns:a16="http://schemas.microsoft.com/office/drawing/2014/main" id="{920C2DBD-509C-FA4B-B05F-0E2E6081DAE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08210" y="4509120"/>
            <a:ext cx="3916362" cy="1152524"/>
          </a:xfr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8" name="Owal 47">
            <a:extLst>
              <a:ext uri="{FF2B5EF4-FFF2-40B4-BE49-F238E27FC236}">
                <a16:creationId xmlns:a16="http://schemas.microsoft.com/office/drawing/2014/main" id="{59CC2BC7-D098-7945-8610-A23A98324D6B}"/>
              </a:ext>
            </a:extLst>
          </p:cNvPr>
          <p:cNvSpPr/>
          <p:nvPr userDrawn="1"/>
        </p:nvSpPr>
        <p:spPr>
          <a:xfrm>
            <a:off x="5525496" y="4509119"/>
            <a:ext cx="1152525" cy="1152525"/>
          </a:xfrm>
          <a:prstGeom prst="ellipse">
            <a:avLst/>
          </a:prstGeom>
          <a:noFill/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b="0" i="0">
              <a:solidFill>
                <a:schemeClr val="tx2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49" name="Symbol zastępczy tekstu 24">
            <a:extLst>
              <a:ext uri="{FF2B5EF4-FFF2-40B4-BE49-F238E27FC236}">
                <a16:creationId xmlns:a16="http://schemas.microsoft.com/office/drawing/2014/main" id="{C93D98FC-5118-0941-90C9-0BDE927F2F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25496" y="4509120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40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78000"/>
              <a:buFont typeface="Arial" panose="020B0604020202020204" pitchFamily="34" charset="0"/>
              <a:buNone/>
              <a:tabLst/>
              <a:defRPr/>
            </a:pPr>
            <a:r>
              <a:rPr lang="pl-PL" dirty="0"/>
              <a:t>#</a:t>
            </a:r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A7D2D666-5EAF-A242-8633-B20A6BC3A498}"/>
              </a:ext>
            </a:extLst>
          </p:cNvPr>
          <p:cNvCxnSpPr>
            <a:cxnSpLocks/>
            <a:stCxn id="25" idx="2"/>
            <a:endCxn id="46" idx="0"/>
          </p:cNvCxnSpPr>
          <p:nvPr userDrawn="1"/>
        </p:nvCxnSpPr>
        <p:spPr>
          <a:xfrm>
            <a:off x="6096792" y="2204591"/>
            <a:ext cx="0" cy="576003"/>
          </a:xfrm>
          <a:prstGeom prst="line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97EE8DCC-B43D-E145-8877-1089385D219F}"/>
              </a:ext>
            </a:extLst>
          </p:cNvPr>
          <p:cNvCxnSpPr>
            <a:stCxn id="46" idx="2"/>
            <a:endCxn id="48" idx="0"/>
          </p:cNvCxnSpPr>
          <p:nvPr userDrawn="1"/>
        </p:nvCxnSpPr>
        <p:spPr>
          <a:xfrm>
            <a:off x="6096792" y="3933118"/>
            <a:ext cx="4967" cy="576001"/>
          </a:xfrm>
          <a:prstGeom prst="line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" name="Łącznik prosty 13">
            <a:extLst>
              <a:ext uri="{FF2B5EF4-FFF2-40B4-BE49-F238E27FC236}">
                <a16:creationId xmlns:a16="http://schemas.microsoft.com/office/drawing/2014/main" id="{6C9AB59D-AB98-334C-B953-04960D05D193}"/>
              </a:ext>
            </a:extLst>
          </p:cNvPr>
          <p:cNvCxnSpPr>
            <a:cxnSpLocks/>
            <a:endCxn id="25" idx="0"/>
          </p:cNvCxnSpPr>
          <p:nvPr userDrawn="1"/>
        </p:nvCxnSpPr>
        <p:spPr>
          <a:xfrm>
            <a:off x="6096792" y="0"/>
            <a:ext cx="0" cy="1052067"/>
          </a:xfrm>
          <a:prstGeom prst="line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Łącznik prosty 16">
            <a:extLst>
              <a:ext uri="{FF2B5EF4-FFF2-40B4-BE49-F238E27FC236}">
                <a16:creationId xmlns:a16="http://schemas.microsoft.com/office/drawing/2014/main" id="{DAC70D42-F84F-A740-A3DF-26E7550C183B}"/>
              </a:ext>
            </a:extLst>
          </p:cNvPr>
          <p:cNvCxnSpPr>
            <a:cxnSpLocks/>
            <a:stCxn id="48" idx="4"/>
          </p:cNvCxnSpPr>
          <p:nvPr userDrawn="1"/>
        </p:nvCxnSpPr>
        <p:spPr>
          <a:xfrm flipH="1">
            <a:off x="6096793" y="5661644"/>
            <a:ext cx="4966" cy="1196356"/>
          </a:xfrm>
          <a:prstGeom prst="line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0" name="Grupa 19">
            <a:extLst>
              <a:ext uri="{FF2B5EF4-FFF2-40B4-BE49-F238E27FC236}">
                <a16:creationId xmlns:a16="http://schemas.microsoft.com/office/drawing/2014/main" id="{A6FCACBE-83A4-DC44-B595-CF1B36447BC3}"/>
              </a:ext>
            </a:extLst>
          </p:cNvPr>
          <p:cNvGrpSpPr/>
          <p:nvPr userDrawn="1"/>
        </p:nvGrpSpPr>
        <p:grpSpPr>
          <a:xfrm rot="16200000">
            <a:off x="10342450" y="154124"/>
            <a:ext cx="1999604" cy="1699496"/>
            <a:chOff x="9572138" y="165530"/>
            <a:chExt cx="2619861" cy="2226662"/>
          </a:xfrm>
        </p:grpSpPr>
        <p:sp>
          <p:nvSpPr>
            <p:cNvPr id="21" name="Owal 20">
              <a:extLst>
                <a:ext uri="{FF2B5EF4-FFF2-40B4-BE49-F238E27FC236}">
                  <a16:creationId xmlns:a16="http://schemas.microsoft.com/office/drawing/2014/main" id="{7FFF07D0-B0EB-2247-87AD-80B080E55304}"/>
                </a:ext>
              </a:extLst>
            </p:cNvPr>
            <p:cNvSpPr/>
            <p:nvPr userDrawn="1"/>
          </p:nvSpPr>
          <p:spPr>
            <a:xfrm>
              <a:off x="9720993" y="942841"/>
              <a:ext cx="129093" cy="12909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2" name="Dowolny kształt 21">
              <a:extLst>
                <a:ext uri="{FF2B5EF4-FFF2-40B4-BE49-F238E27FC236}">
                  <a16:creationId xmlns:a16="http://schemas.microsoft.com/office/drawing/2014/main" id="{ECDB3811-ED71-534C-A3C2-DD03FE2F241F}"/>
                </a:ext>
              </a:extLst>
            </p:cNvPr>
            <p:cNvSpPr/>
            <p:nvPr userDrawn="1"/>
          </p:nvSpPr>
          <p:spPr>
            <a:xfrm>
              <a:off x="9572138" y="888762"/>
              <a:ext cx="2619861" cy="1503429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24" name="Dowolny kształt 23">
              <a:extLst>
                <a:ext uri="{FF2B5EF4-FFF2-40B4-BE49-F238E27FC236}">
                  <a16:creationId xmlns:a16="http://schemas.microsoft.com/office/drawing/2014/main" id="{42F46E1D-C2CE-2B4D-B211-2911145B1093}"/>
                </a:ext>
              </a:extLst>
            </p:cNvPr>
            <p:cNvSpPr/>
            <p:nvPr userDrawn="1"/>
          </p:nvSpPr>
          <p:spPr>
            <a:xfrm>
              <a:off x="10128035" y="165530"/>
              <a:ext cx="2063964" cy="2226662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1000">
                  <a:schemeClr val="tx2">
                    <a:lumMod val="81954"/>
                    <a:lumOff val="18046"/>
                  </a:schemeClr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  <p:pic>
        <p:nvPicPr>
          <p:cNvPr id="2" name="Obraz 1">
            <a:extLst>
              <a:ext uri="{FF2B5EF4-FFF2-40B4-BE49-F238E27FC236}">
                <a16:creationId xmlns:a16="http://schemas.microsoft.com/office/drawing/2014/main" id="{CAFC244B-2941-5E32-BE4E-746C027F8A0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6847060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meline Vertical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ymbol zastępczy tekstu 27">
            <a:extLst>
              <a:ext uri="{FF2B5EF4-FFF2-40B4-BE49-F238E27FC236}">
                <a16:creationId xmlns:a16="http://schemas.microsoft.com/office/drawing/2014/main" id="{4884832E-E4B8-4ADC-8A09-F226364D575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03244" y="1052067"/>
            <a:ext cx="3916362" cy="1152524"/>
          </a:xfr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Owal 2">
            <a:extLst>
              <a:ext uri="{FF2B5EF4-FFF2-40B4-BE49-F238E27FC236}">
                <a16:creationId xmlns:a16="http://schemas.microsoft.com/office/drawing/2014/main" id="{213A9413-FE0C-4805-A31A-C833E3814240}"/>
              </a:ext>
            </a:extLst>
          </p:cNvPr>
          <p:cNvSpPr/>
          <p:nvPr userDrawn="1"/>
        </p:nvSpPr>
        <p:spPr>
          <a:xfrm>
            <a:off x="5520530" y="1052066"/>
            <a:ext cx="1152525" cy="1152525"/>
          </a:xfrm>
          <a:prstGeom prst="ellipse">
            <a:avLst/>
          </a:prstGeom>
          <a:noFill/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5" name="Symbol zastępczy tekstu 24">
            <a:extLst>
              <a:ext uri="{FF2B5EF4-FFF2-40B4-BE49-F238E27FC236}">
                <a16:creationId xmlns:a16="http://schemas.microsoft.com/office/drawing/2014/main" id="{E1639D43-8164-46CA-8AB6-B76DAC594D0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20530" y="1052067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40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42" name="Symbol zastępczy tekstu 27">
            <a:extLst>
              <a:ext uri="{FF2B5EF4-FFF2-40B4-BE49-F238E27FC236}">
                <a16:creationId xmlns:a16="http://schemas.microsoft.com/office/drawing/2014/main" id="{75AD1B0D-663F-7644-92A1-EA7C49A1237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72394" y="2780594"/>
            <a:ext cx="3916362" cy="1152524"/>
          </a:xfrm>
        </p:spPr>
        <p:txBody>
          <a:bodyPr anchor="ctr"/>
          <a:lstStyle>
            <a:lvl1pPr marL="0" indent="0" algn="r">
              <a:buNone/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5" name="Owal 44">
            <a:extLst>
              <a:ext uri="{FF2B5EF4-FFF2-40B4-BE49-F238E27FC236}">
                <a16:creationId xmlns:a16="http://schemas.microsoft.com/office/drawing/2014/main" id="{5D628117-7E78-9443-BA0F-125BD0958061}"/>
              </a:ext>
            </a:extLst>
          </p:cNvPr>
          <p:cNvSpPr/>
          <p:nvPr userDrawn="1"/>
        </p:nvSpPr>
        <p:spPr>
          <a:xfrm>
            <a:off x="5520530" y="2780593"/>
            <a:ext cx="1152525" cy="1152525"/>
          </a:xfrm>
          <a:prstGeom prst="ellipse">
            <a:avLst/>
          </a:prstGeom>
          <a:noFill/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46" name="Symbol zastępczy tekstu 24">
            <a:extLst>
              <a:ext uri="{FF2B5EF4-FFF2-40B4-BE49-F238E27FC236}">
                <a16:creationId xmlns:a16="http://schemas.microsoft.com/office/drawing/2014/main" id="{42890E22-D7C7-3C4B-A0C1-8662D1BC8DA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20530" y="2780594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40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47" name="Symbol zastępczy tekstu 27">
            <a:extLst>
              <a:ext uri="{FF2B5EF4-FFF2-40B4-BE49-F238E27FC236}">
                <a16:creationId xmlns:a16="http://schemas.microsoft.com/office/drawing/2014/main" id="{920C2DBD-509C-FA4B-B05F-0E2E6081DAE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08210" y="4509120"/>
            <a:ext cx="3916362" cy="1152524"/>
          </a:xfr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8" name="Owal 47">
            <a:extLst>
              <a:ext uri="{FF2B5EF4-FFF2-40B4-BE49-F238E27FC236}">
                <a16:creationId xmlns:a16="http://schemas.microsoft.com/office/drawing/2014/main" id="{59CC2BC7-D098-7945-8610-A23A98324D6B}"/>
              </a:ext>
            </a:extLst>
          </p:cNvPr>
          <p:cNvSpPr/>
          <p:nvPr userDrawn="1"/>
        </p:nvSpPr>
        <p:spPr>
          <a:xfrm>
            <a:off x="5525496" y="4509119"/>
            <a:ext cx="1152525" cy="1152525"/>
          </a:xfrm>
          <a:prstGeom prst="ellipse">
            <a:avLst/>
          </a:prstGeom>
          <a:noFill/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b="0" i="0">
              <a:solidFill>
                <a:schemeClr val="tx2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49" name="Symbol zastępczy tekstu 24">
            <a:extLst>
              <a:ext uri="{FF2B5EF4-FFF2-40B4-BE49-F238E27FC236}">
                <a16:creationId xmlns:a16="http://schemas.microsoft.com/office/drawing/2014/main" id="{C93D98FC-5118-0941-90C9-0BDE927F2F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25496" y="4509120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40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78000"/>
              <a:buFont typeface="Arial" panose="020B0604020202020204" pitchFamily="34" charset="0"/>
              <a:buNone/>
              <a:tabLst/>
              <a:defRPr/>
            </a:pPr>
            <a:r>
              <a:rPr lang="pl-PL" dirty="0"/>
              <a:t>#</a:t>
            </a:r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A7D2D666-5EAF-A242-8633-B20A6BC3A498}"/>
              </a:ext>
            </a:extLst>
          </p:cNvPr>
          <p:cNvCxnSpPr>
            <a:cxnSpLocks/>
            <a:stCxn id="25" idx="2"/>
            <a:endCxn id="46" idx="0"/>
          </p:cNvCxnSpPr>
          <p:nvPr userDrawn="1"/>
        </p:nvCxnSpPr>
        <p:spPr>
          <a:xfrm>
            <a:off x="6096792" y="2204591"/>
            <a:ext cx="0" cy="576003"/>
          </a:xfrm>
          <a:prstGeom prst="line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97EE8DCC-B43D-E145-8877-1089385D219F}"/>
              </a:ext>
            </a:extLst>
          </p:cNvPr>
          <p:cNvCxnSpPr>
            <a:stCxn id="46" idx="2"/>
            <a:endCxn id="48" idx="0"/>
          </p:cNvCxnSpPr>
          <p:nvPr userDrawn="1"/>
        </p:nvCxnSpPr>
        <p:spPr>
          <a:xfrm>
            <a:off x="6096792" y="3933118"/>
            <a:ext cx="4967" cy="576001"/>
          </a:xfrm>
          <a:prstGeom prst="line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" name="Łącznik prosty 13">
            <a:extLst>
              <a:ext uri="{FF2B5EF4-FFF2-40B4-BE49-F238E27FC236}">
                <a16:creationId xmlns:a16="http://schemas.microsoft.com/office/drawing/2014/main" id="{6C9AB59D-AB98-334C-B953-04960D05D193}"/>
              </a:ext>
            </a:extLst>
          </p:cNvPr>
          <p:cNvCxnSpPr>
            <a:cxnSpLocks/>
            <a:endCxn id="25" idx="0"/>
          </p:cNvCxnSpPr>
          <p:nvPr userDrawn="1"/>
        </p:nvCxnSpPr>
        <p:spPr>
          <a:xfrm>
            <a:off x="6096792" y="0"/>
            <a:ext cx="0" cy="1052067"/>
          </a:xfrm>
          <a:prstGeom prst="line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Łącznik prosty 16">
            <a:extLst>
              <a:ext uri="{FF2B5EF4-FFF2-40B4-BE49-F238E27FC236}">
                <a16:creationId xmlns:a16="http://schemas.microsoft.com/office/drawing/2014/main" id="{DAC70D42-F84F-A740-A3DF-26E7550C183B}"/>
              </a:ext>
            </a:extLst>
          </p:cNvPr>
          <p:cNvCxnSpPr>
            <a:cxnSpLocks/>
            <a:stCxn id="48" idx="4"/>
          </p:cNvCxnSpPr>
          <p:nvPr userDrawn="1"/>
        </p:nvCxnSpPr>
        <p:spPr>
          <a:xfrm flipH="1">
            <a:off x="6096793" y="5661644"/>
            <a:ext cx="4966" cy="1196356"/>
          </a:xfrm>
          <a:prstGeom prst="line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0" name="Grupa 19">
            <a:extLst>
              <a:ext uri="{FF2B5EF4-FFF2-40B4-BE49-F238E27FC236}">
                <a16:creationId xmlns:a16="http://schemas.microsoft.com/office/drawing/2014/main" id="{A6FCACBE-83A4-DC44-B595-CF1B36447BC3}"/>
              </a:ext>
            </a:extLst>
          </p:cNvPr>
          <p:cNvGrpSpPr/>
          <p:nvPr userDrawn="1"/>
        </p:nvGrpSpPr>
        <p:grpSpPr>
          <a:xfrm rot="16200000">
            <a:off x="10342450" y="154124"/>
            <a:ext cx="1999604" cy="1699496"/>
            <a:chOff x="9572138" y="165530"/>
            <a:chExt cx="2619861" cy="2226662"/>
          </a:xfrm>
        </p:grpSpPr>
        <p:sp>
          <p:nvSpPr>
            <p:cNvPr id="21" name="Owal 20">
              <a:extLst>
                <a:ext uri="{FF2B5EF4-FFF2-40B4-BE49-F238E27FC236}">
                  <a16:creationId xmlns:a16="http://schemas.microsoft.com/office/drawing/2014/main" id="{7FFF07D0-B0EB-2247-87AD-80B080E55304}"/>
                </a:ext>
              </a:extLst>
            </p:cNvPr>
            <p:cNvSpPr/>
            <p:nvPr userDrawn="1"/>
          </p:nvSpPr>
          <p:spPr>
            <a:xfrm>
              <a:off x="9720993" y="942841"/>
              <a:ext cx="129093" cy="12909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2" name="Dowolny kształt 21">
              <a:extLst>
                <a:ext uri="{FF2B5EF4-FFF2-40B4-BE49-F238E27FC236}">
                  <a16:creationId xmlns:a16="http://schemas.microsoft.com/office/drawing/2014/main" id="{ECDB3811-ED71-534C-A3C2-DD03FE2F241F}"/>
                </a:ext>
              </a:extLst>
            </p:cNvPr>
            <p:cNvSpPr/>
            <p:nvPr userDrawn="1"/>
          </p:nvSpPr>
          <p:spPr>
            <a:xfrm>
              <a:off x="9572138" y="888762"/>
              <a:ext cx="2619861" cy="1503429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24" name="Dowolny kształt 23">
              <a:extLst>
                <a:ext uri="{FF2B5EF4-FFF2-40B4-BE49-F238E27FC236}">
                  <a16:creationId xmlns:a16="http://schemas.microsoft.com/office/drawing/2014/main" id="{42F46E1D-C2CE-2B4D-B211-2911145B1093}"/>
                </a:ext>
              </a:extLst>
            </p:cNvPr>
            <p:cNvSpPr/>
            <p:nvPr userDrawn="1"/>
          </p:nvSpPr>
          <p:spPr>
            <a:xfrm>
              <a:off x="10128035" y="165530"/>
              <a:ext cx="2063964" cy="2226662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</p:grpSp>
      <p:pic>
        <p:nvPicPr>
          <p:cNvPr id="4" name="Obraz 3">
            <a:extLst>
              <a:ext uri="{FF2B5EF4-FFF2-40B4-BE49-F238E27FC236}">
                <a16:creationId xmlns:a16="http://schemas.microsoft.com/office/drawing/2014/main" id="{25E2C674-0356-6B2D-B200-59FFEF6473E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6143" y="6385718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0114214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Vertical En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ymbol zastępczy tekstu 27">
            <a:extLst>
              <a:ext uri="{FF2B5EF4-FFF2-40B4-BE49-F238E27FC236}">
                <a16:creationId xmlns:a16="http://schemas.microsoft.com/office/drawing/2014/main" id="{4884832E-E4B8-4ADC-8A09-F226364D575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03244" y="1052067"/>
            <a:ext cx="3916362" cy="1152524"/>
          </a:xfr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Owal 2">
            <a:extLst>
              <a:ext uri="{FF2B5EF4-FFF2-40B4-BE49-F238E27FC236}">
                <a16:creationId xmlns:a16="http://schemas.microsoft.com/office/drawing/2014/main" id="{213A9413-FE0C-4805-A31A-C833E3814240}"/>
              </a:ext>
            </a:extLst>
          </p:cNvPr>
          <p:cNvSpPr/>
          <p:nvPr userDrawn="1"/>
        </p:nvSpPr>
        <p:spPr>
          <a:xfrm>
            <a:off x="5520530" y="1052066"/>
            <a:ext cx="1152525" cy="1152525"/>
          </a:xfrm>
          <a:prstGeom prst="ellipse">
            <a:avLst/>
          </a:prstGeom>
          <a:noFill/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5" name="Symbol zastępczy tekstu 24">
            <a:extLst>
              <a:ext uri="{FF2B5EF4-FFF2-40B4-BE49-F238E27FC236}">
                <a16:creationId xmlns:a16="http://schemas.microsoft.com/office/drawing/2014/main" id="{E1639D43-8164-46CA-8AB6-B76DAC594D0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20530" y="1052067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40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42" name="Symbol zastępczy tekstu 27">
            <a:extLst>
              <a:ext uri="{FF2B5EF4-FFF2-40B4-BE49-F238E27FC236}">
                <a16:creationId xmlns:a16="http://schemas.microsoft.com/office/drawing/2014/main" id="{75AD1B0D-663F-7644-92A1-EA7C49A1237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72394" y="2780594"/>
            <a:ext cx="3916362" cy="1152524"/>
          </a:xfrm>
        </p:spPr>
        <p:txBody>
          <a:bodyPr anchor="ctr"/>
          <a:lstStyle>
            <a:lvl1pPr marL="0" indent="0" algn="r">
              <a:buNone/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5" name="Owal 44">
            <a:extLst>
              <a:ext uri="{FF2B5EF4-FFF2-40B4-BE49-F238E27FC236}">
                <a16:creationId xmlns:a16="http://schemas.microsoft.com/office/drawing/2014/main" id="{5D628117-7E78-9443-BA0F-125BD0958061}"/>
              </a:ext>
            </a:extLst>
          </p:cNvPr>
          <p:cNvSpPr/>
          <p:nvPr userDrawn="1"/>
        </p:nvSpPr>
        <p:spPr>
          <a:xfrm>
            <a:off x="5520530" y="2780593"/>
            <a:ext cx="1152525" cy="1152525"/>
          </a:xfrm>
          <a:prstGeom prst="ellipse">
            <a:avLst/>
          </a:prstGeom>
          <a:noFill/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46" name="Symbol zastępczy tekstu 24">
            <a:extLst>
              <a:ext uri="{FF2B5EF4-FFF2-40B4-BE49-F238E27FC236}">
                <a16:creationId xmlns:a16="http://schemas.microsoft.com/office/drawing/2014/main" id="{42890E22-D7C7-3C4B-A0C1-8662D1BC8DA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20530" y="2780594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40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47" name="Symbol zastępczy tekstu 27">
            <a:extLst>
              <a:ext uri="{FF2B5EF4-FFF2-40B4-BE49-F238E27FC236}">
                <a16:creationId xmlns:a16="http://schemas.microsoft.com/office/drawing/2014/main" id="{920C2DBD-509C-FA4B-B05F-0E2E6081DAE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08210" y="4509120"/>
            <a:ext cx="3916362" cy="1152524"/>
          </a:xfr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8" name="Owal 47">
            <a:extLst>
              <a:ext uri="{FF2B5EF4-FFF2-40B4-BE49-F238E27FC236}">
                <a16:creationId xmlns:a16="http://schemas.microsoft.com/office/drawing/2014/main" id="{59CC2BC7-D098-7945-8610-A23A98324D6B}"/>
              </a:ext>
            </a:extLst>
          </p:cNvPr>
          <p:cNvSpPr/>
          <p:nvPr userDrawn="1"/>
        </p:nvSpPr>
        <p:spPr>
          <a:xfrm>
            <a:off x="5525496" y="4509119"/>
            <a:ext cx="1152525" cy="1152525"/>
          </a:xfrm>
          <a:prstGeom prst="ellipse">
            <a:avLst/>
          </a:prstGeom>
          <a:noFill/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b="0" i="0">
              <a:solidFill>
                <a:schemeClr val="tx2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49" name="Symbol zastępczy tekstu 24">
            <a:extLst>
              <a:ext uri="{FF2B5EF4-FFF2-40B4-BE49-F238E27FC236}">
                <a16:creationId xmlns:a16="http://schemas.microsoft.com/office/drawing/2014/main" id="{C93D98FC-5118-0941-90C9-0BDE927F2F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25496" y="4509120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40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78000"/>
              <a:buFont typeface="Arial" panose="020B0604020202020204" pitchFamily="34" charset="0"/>
              <a:buNone/>
              <a:tabLst/>
              <a:defRPr/>
            </a:pPr>
            <a:r>
              <a:rPr lang="pl-PL" dirty="0"/>
              <a:t>#</a:t>
            </a:r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A7D2D666-5EAF-A242-8633-B20A6BC3A498}"/>
              </a:ext>
            </a:extLst>
          </p:cNvPr>
          <p:cNvCxnSpPr>
            <a:cxnSpLocks/>
            <a:stCxn id="25" idx="2"/>
            <a:endCxn id="46" idx="0"/>
          </p:cNvCxnSpPr>
          <p:nvPr userDrawn="1"/>
        </p:nvCxnSpPr>
        <p:spPr>
          <a:xfrm>
            <a:off x="6096792" y="2204591"/>
            <a:ext cx="0" cy="576003"/>
          </a:xfrm>
          <a:prstGeom prst="line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97EE8DCC-B43D-E145-8877-1089385D219F}"/>
              </a:ext>
            </a:extLst>
          </p:cNvPr>
          <p:cNvCxnSpPr>
            <a:stCxn id="46" idx="2"/>
            <a:endCxn id="48" idx="0"/>
          </p:cNvCxnSpPr>
          <p:nvPr userDrawn="1"/>
        </p:nvCxnSpPr>
        <p:spPr>
          <a:xfrm>
            <a:off x="6096792" y="3933118"/>
            <a:ext cx="4967" cy="576001"/>
          </a:xfrm>
          <a:prstGeom prst="line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" name="Łącznik prosty 13">
            <a:extLst>
              <a:ext uri="{FF2B5EF4-FFF2-40B4-BE49-F238E27FC236}">
                <a16:creationId xmlns:a16="http://schemas.microsoft.com/office/drawing/2014/main" id="{6C9AB59D-AB98-334C-B953-04960D05D193}"/>
              </a:ext>
            </a:extLst>
          </p:cNvPr>
          <p:cNvCxnSpPr>
            <a:cxnSpLocks/>
            <a:endCxn id="25" idx="0"/>
          </p:cNvCxnSpPr>
          <p:nvPr userDrawn="1"/>
        </p:nvCxnSpPr>
        <p:spPr>
          <a:xfrm>
            <a:off x="6096792" y="0"/>
            <a:ext cx="0" cy="1052067"/>
          </a:xfrm>
          <a:prstGeom prst="line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0" name="Grupa 19">
            <a:extLst>
              <a:ext uri="{FF2B5EF4-FFF2-40B4-BE49-F238E27FC236}">
                <a16:creationId xmlns:a16="http://schemas.microsoft.com/office/drawing/2014/main" id="{1F1630DC-060A-0847-BB4B-1E6F414697AA}"/>
              </a:ext>
            </a:extLst>
          </p:cNvPr>
          <p:cNvGrpSpPr/>
          <p:nvPr userDrawn="1"/>
        </p:nvGrpSpPr>
        <p:grpSpPr>
          <a:xfrm rot="5400000">
            <a:off x="-150054" y="5008450"/>
            <a:ext cx="1999604" cy="1699496"/>
            <a:chOff x="9572138" y="165530"/>
            <a:chExt cx="2619861" cy="2226662"/>
          </a:xfrm>
        </p:grpSpPr>
        <p:sp>
          <p:nvSpPr>
            <p:cNvPr id="23" name="Owal 22">
              <a:extLst>
                <a:ext uri="{FF2B5EF4-FFF2-40B4-BE49-F238E27FC236}">
                  <a16:creationId xmlns:a16="http://schemas.microsoft.com/office/drawing/2014/main" id="{DDFF15AB-DD43-FF41-AFAA-1A6D9E3E2057}"/>
                </a:ext>
              </a:extLst>
            </p:cNvPr>
            <p:cNvSpPr/>
            <p:nvPr userDrawn="1"/>
          </p:nvSpPr>
          <p:spPr>
            <a:xfrm>
              <a:off x="9720993" y="942841"/>
              <a:ext cx="129093" cy="12909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/>
            </a:p>
          </p:txBody>
        </p:sp>
        <p:sp>
          <p:nvSpPr>
            <p:cNvPr id="24" name="Dowolny kształt 23">
              <a:extLst>
                <a:ext uri="{FF2B5EF4-FFF2-40B4-BE49-F238E27FC236}">
                  <a16:creationId xmlns:a16="http://schemas.microsoft.com/office/drawing/2014/main" id="{56D0A533-94FA-E343-9B95-CD151C365D2C}"/>
                </a:ext>
              </a:extLst>
            </p:cNvPr>
            <p:cNvSpPr/>
            <p:nvPr userDrawn="1"/>
          </p:nvSpPr>
          <p:spPr>
            <a:xfrm>
              <a:off x="9572138" y="888762"/>
              <a:ext cx="2619861" cy="1503429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26" name="Dowolny kształt 25">
              <a:extLst>
                <a:ext uri="{FF2B5EF4-FFF2-40B4-BE49-F238E27FC236}">
                  <a16:creationId xmlns:a16="http://schemas.microsoft.com/office/drawing/2014/main" id="{BD5539EE-B297-534F-AEBC-C80C9ACC4C67}"/>
                </a:ext>
              </a:extLst>
            </p:cNvPr>
            <p:cNvSpPr/>
            <p:nvPr userDrawn="1"/>
          </p:nvSpPr>
          <p:spPr>
            <a:xfrm>
              <a:off x="10128035" y="165530"/>
              <a:ext cx="2063964" cy="2226662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</p:grpSp>
      <p:pic>
        <p:nvPicPr>
          <p:cNvPr id="2" name="Obraz 1">
            <a:extLst>
              <a:ext uri="{FF2B5EF4-FFF2-40B4-BE49-F238E27FC236}">
                <a16:creationId xmlns:a16="http://schemas.microsoft.com/office/drawing/2014/main" id="{DF742A66-B111-31FA-DD2E-9541F0230E4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29054659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meline Vertical End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ymbol zastępczy tekstu 27">
            <a:extLst>
              <a:ext uri="{FF2B5EF4-FFF2-40B4-BE49-F238E27FC236}">
                <a16:creationId xmlns:a16="http://schemas.microsoft.com/office/drawing/2014/main" id="{4884832E-E4B8-4ADC-8A09-F226364D575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03244" y="1052067"/>
            <a:ext cx="3916362" cy="1152524"/>
          </a:xfr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Owal 2">
            <a:extLst>
              <a:ext uri="{FF2B5EF4-FFF2-40B4-BE49-F238E27FC236}">
                <a16:creationId xmlns:a16="http://schemas.microsoft.com/office/drawing/2014/main" id="{213A9413-FE0C-4805-A31A-C833E3814240}"/>
              </a:ext>
            </a:extLst>
          </p:cNvPr>
          <p:cNvSpPr/>
          <p:nvPr userDrawn="1"/>
        </p:nvSpPr>
        <p:spPr>
          <a:xfrm>
            <a:off x="5520530" y="1052066"/>
            <a:ext cx="1152525" cy="1152525"/>
          </a:xfrm>
          <a:prstGeom prst="ellipse">
            <a:avLst/>
          </a:prstGeom>
          <a:noFill/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5" name="Symbol zastępczy tekstu 24">
            <a:extLst>
              <a:ext uri="{FF2B5EF4-FFF2-40B4-BE49-F238E27FC236}">
                <a16:creationId xmlns:a16="http://schemas.microsoft.com/office/drawing/2014/main" id="{E1639D43-8164-46CA-8AB6-B76DAC594D0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20530" y="1052067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40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42" name="Symbol zastępczy tekstu 27">
            <a:extLst>
              <a:ext uri="{FF2B5EF4-FFF2-40B4-BE49-F238E27FC236}">
                <a16:creationId xmlns:a16="http://schemas.microsoft.com/office/drawing/2014/main" id="{75AD1B0D-663F-7644-92A1-EA7C49A1237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72394" y="2780594"/>
            <a:ext cx="3916362" cy="1152524"/>
          </a:xfrm>
        </p:spPr>
        <p:txBody>
          <a:bodyPr anchor="ctr"/>
          <a:lstStyle>
            <a:lvl1pPr marL="0" indent="0" algn="r">
              <a:buNone/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5" name="Owal 44">
            <a:extLst>
              <a:ext uri="{FF2B5EF4-FFF2-40B4-BE49-F238E27FC236}">
                <a16:creationId xmlns:a16="http://schemas.microsoft.com/office/drawing/2014/main" id="{5D628117-7E78-9443-BA0F-125BD0958061}"/>
              </a:ext>
            </a:extLst>
          </p:cNvPr>
          <p:cNvSpPr/>
          <p:nvPr userDrawn="1"/>
        </p:nvSpPr>
        <p:spPr>
          <a:xfrm>
            <a:off x="5520530" y="2780593"/>
            <a:ext cx="1152525" cy="1152525"/>
          </a:xfrm>
          <a:prstGeom prst="ellipse">
            <a:avLst/>
          </a:prstGeom>
          <a:noFill/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46" name="Symbol zastępczy tekstu 24">
            <a:extLst>
              <a:ext uri="{FF2B5EF4-FFF2-40B4-BE49-F238E27FC236}">
                <a16:creationId xmlns:a16="http://schemas.microsoft.com/office/drawing/2014/main" id="{42890E22-D7C7-3C4B-A0C1-8662D1BC8DA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20530" y="2780594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40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47" name="Symbol zastępczy tekstu 27">
            <a:extLst>
              <a:ext uri="{FF2B5EF4-FFF2-40B4-BE49-F238E27FC236}">
                <a16:creationId xmlns:a16="http://schemas.microsoft.com/office/drawing/2014/main" id="{920C2DBD-509C-FA4B-B05F-0E2E6081DAE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08210" y="4509120"/>
            <a:ext cx="3916362" cy="1152524"/>
          </a:xfr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8" name="Owal 47">
            <a:extLst>
              <a:ext uri="{FF2B5EF4-FFF2-40B4-BE49-F238E27FC236}">
                <a16:creationId xmlns:a16="http://schemas.microsoft.com/office/drawing/2014/main" id="{59CC2BC7-D098-7945-8610-A23A98324D6B}"/>
              </a:ext>
            </a:extLst>
          </p:cNvPr>
          <p:cNvSpPr/>
          <p:nvPr userDrawn="1"/>
        </p:nvSpPr>
        <p:spPr>
          <a:xfrm>
            <a:off x="5525496" y="4509119"/>
            <a:ext cx="1152525" cy="1152525"/>
          </a:xfrm>
          <a:prstGeom prst="ellipse">
            <a:avLst/>
          </a:prstGeom>
          <a:noFill/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b="0" i="0">
              <a:solidFill>
                <a:schemeClr val="tx2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49" name="Symbol zastępczy tekstu 24">
            <a:extLst>
              <a:ext uri="{FF2B5EF4-FFF2-40B4-BE49-F238E27FC236}">
                <a16:creationId xmlns:a16="http://schemas.microsoft.com/office/drawing/2014/main" id="{C93D98FC-5118-0941-90C9-0BDE927F2F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25496" y="4509120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4000" b="0" i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78000"/>
              <a:buFont typeface="Arial" panose="020B0604020202020204" pitchFamily="34" charset="0"/>
              <a:buNone/>
              <a:tabLst/>
              <a:defRPr/>
            </a:pPr>
            <a:r>
              <a:rPr lang="pl-PL" dirty="0"/>
              <a:t>#</a:t>
            </a:r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A7D2D666-5EAF-A242-8633-B20A6BC3A498}"/>
              </a:ext>
            </a:extLst>
          </p:cNvPr>
          <p:cNvCxnSpPr>
            <a:cxnSpLocks/>
            <a:stCxn id="25" idx="2"/>
            <a:endCxn id="46" idx="0"/>
          </p:cNvCxnSpPr>
          <p:nvPr userDrawn="1"/>
        </p:nvCxnSpPr>
        <p:spPr>
          <a:xfrm>
            <a:off x="6096792" y="2204591"/>
            <a:ext cx="0" cy="576003"/>
          </a:xfrm>
          <a:prstGeom prst="line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97EE8DCC-B43D-E145-8877-1089385D219F}"/>
              </a:ext>
            </a:extLst>
          </p:cNvPr>
          <p:cNvCxnSpPr>
            <a:stCxn id="46" idx="2"/>
            <a:endCxn id="48" idx="0"/>
          </p:cNvCxnSpPr>
          <p:nvPr userDrawn="1"/>
        </p:nvCxnSpPr>
        <p:spPr>
          <a:xfrm>
            <a:off x="6096792" y="3933118"/>
            <a:ext cx="4967" cy="576001"/>
          </a:xfrm>
          <a:prstGeom prst="line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" name="Łącznik prosty 13">
            <a:extLst>
              <a:ext uri="{FF2B5EF4-FFF2-40B4-BE49-F238E27FC236}">
                <a16:creationId xmlns:a16="http://schemas.microsoft.com/office/drawing/2014/main" id="{6C9AB59D-AB98-334C-B953-04960D05D193}"/>
              </a:ext>
            </a:extLst>
          </p:cNvPr>
          <p:cNvCxnSpPr>
            <a:cxnSpLocks/>
            <a:endCxn id="25" idx="0"/>
          </p:cNvCxnSpPr>
          <p:nvPr userDrawn="1"/>
        </p:nvCxnSpPr>
        <p:spPr>
          <a:xfrm>
            <a:off x="6096792" y="0"/>
            <a:ext cx="0" cy="1052067"/>
          </a:xfrm>
          <a:prstGeom prst="line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" name="Dowolny kształt 4">
            <a:extLst>
              <a:ext uri="{FF2B5EF4-FFF2-40B4-BE49-F238E27FC236}">
                <a16:creationId xmlns:a16="http://schemas.microsoft.com/office/drawing/2014/main" id="{A5683C7A-FD11-461D-8E90-A7141AE3200E}"/>
              </a:ext>
            </a:extLst>
          </p:cNvPr>
          <p:cNvSpPr/>
          <p:nvPr userDrawn="1"/>
        </p:nvSpPr>
        <p:spPr>
          <a:xfrm rot="5400000">
            <a:off x="-426056" y="5284453"/>
            <a:ext cx="1999604" cy="1147490"/>
          </a:xfrm>
          <a:custGeom>
            <a:avLst/>
            <a:gdLst>
              <a:gd name="connsiteX0" fmla="*/ 2051592 w 3575084"/>
              <a:gd name="connsiteY0" fmla="*/ 0 h 2051592"/>
              <a:gd name="connsiteX1" fmla="*/ 3502287 w 3575084"/>
              <a:gd name="connsiteY1" fmla="*/ 600898 h 2051592"/>
              <a:gd name="connsiteX2" fmla="*/ 3575084 w 3575084"/>
              <a:gd name="connsiteY2" fmla="*/ 680995 h 2051592"/>
              <a:gd name="connsiteX3" fmla="*/ 3575084 w 3575084"/>
              <a:gd name="connsiteY3" fmla="*/ 1719669 h 2051592"/>
              <a:gd name="connsiteX4" fmla="*/ 3541173 w 3575084"/>
              <a:gd name="connsiteY4" fmla="*/ 1587784 h 2051592"/>
              <a:gd name="connsiteX5" fmla="*/ 2051592 w 3575084"/>
              <a:gd name="connsiteY5" fmla="*/ 491890 h 2051592"/>
              <a:gd name="connsiteX6" fmla="*/ 491890 w 3575084"/>
              <a:gd name="connsiteY6" fmla="*/ 2051592 h 2051592"/>
              <a:gd name="connsiteX7" fmla="*/ 0 w 3575084"/>
              <a:gd name="connsiteY7" fmla="*/ 2051592 h 2051592"/>
              <a:gd name="connsiteX8" fmla="*/ 2051592 w 3575084"/>
              <a:gd name="connsiteY8" fmla="*/ 0 h 2051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75084" h="2051592">
                <a:moveTo>
                  <a:pt x="2051592" y="0"/>
                </a:moveTo>
                <a:cubicBezTo>
                  <a:pt x="2618123" y="0"/>
                  <a:pt x="3131021" y="229633"/>
                  <a:pt x="3502287" y="600898"/>
                </a:cubicBezTo>
                <a:lnTo>
                  <a:pt x="3575084" y="680995"/>
                </a:lnTo>
                <a:lnTo>
                  <a:pt x="3575084" y="1719669"/>
                </a:lnTo>
                <a:lnTo>
                  <a:pt x="3541173" y="1587784"/>
                </a:lnTo>
                <a:cubicBezTo>
                  <a:pt x="3343697" y="952879"/>
                  <a:pt x="2751480" y="491890"/>
                  <a:pt x="2051592" y="491890"/>
                </a:cubicBezTo>
                <a:cubicBezTo>
                  <a:pt x="1190192" y="491890"/>
                  <a:pt x="491890" y="1190192"/>
                  <a:pt x="491890" y="2051592"/>
                </a:cubicBezTo>
                <a:lnTo>
                  <a:pt x="0" y="2051592"/>
                </a:lnTo>
                <a:cubicBezTo>
                  <a:pt x="0" y="918529"/>
                  <a:pt x="918529" y="0"/>
                  <a:pt x="205159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tx2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/>
          </a:p>
        </p:txBody>
      </p:sp>
      <p:sp>
        <p:nvSpPr>
          <p:cNvPr id="6" name="Dowolny kształt 5">
            <a:extLst>
              <a:ext uri="{FF2B5EF4-FFF2-40B4-BE49-F238E27FC236}">
                <a16:creationId xmlns:a16="http://schemas.microsoft.com/office/drawing/2014/main" id="{A51114A5-2D1A-E412-667B-3427228AFEEF}"/>
              </a:ext>
            </a:extLst>
          </p:cNvPr>
          <p:cNvSpPr/>
          <p:nvPr userDrawn="1"/>
        </p:nvSpPr>
        <p:spPr>
          <a:xfrm rot="5400000">
            <a:off x="62090" y="5220594"/>
            <a:ext cx="1575317" cy="1699496"/>
          </a:xfrm>
          <a:custGeom>
            <a:avLst/>
            <a:gdLst>
              <a:gd name="connsiteX0" fmla="*/ 2484276 w 3071664"/>
              <a:gd name="connsiteY0" fmla="*/ 0 h 3313799"/>
              <a:gd name="connsiteX1" fmla="*/ 2984944 w 3071664"/>
              <a:gd name="connsiteY1" fmla="*/ 50472 h 3313799"/>
              <a:gd name="connsiteX2" fmla="*/ 3071664 w 3071664"/>
              <a:gd name="connsiteY2" fmla="*/ 72770 h 3313799"/>
              <a:gd name="connsiteX3" fmla="*/ 3071664 w 3071664"/>
              <a:gd name="connsiteY3" fmla="*/ 689969 h 3313799"/>
              <a:gd name="connsiteX4" fmla="*/ 3045901 w 3071664"/>
              <a:gd name="connsiteY4" fmla="*/ 680540 h 3313799"/>
              <a:gd name="connsiteX5" fmla="*/ 2484276 w 3071664"/>
              <a:gd name="connsiteY5" fmla="*/ 595630 h 3313799"/>
              <a:gd name="connsiteX6" fmla="*/ 595630 w 3071664"/>
              <a:gd name="connsiteY6" fmla="*/ 2484276 h 3313799"/>
              <a:gd name="connsiteX7" fmla="*/ 744049 w 3071664"/>
              <a:gd name="connsiteY7" fmla="*/ 3219422 h 3313799"/>
              <a:gd name="connsiteX8" fmla="*/ 789513 w 3071664"/>
              <a:gd name="connsiteY8" fmla="*/ 3313799 h 3313799"/>
              <a:gd name="connsiteX9" fmla="*/ 144912 w 3071664"/>
              <a:gd name="connsiteY9" fmla="*/ 3313799 h 3313799"/>
              <a:gd name="connsiteX10" fmla="*/ 111688 w 3071664"/>
              <a:gd name="connsiteY10" fmla="*/ 3223024 h 3313799"/>
              <a:gd name="connsiteX11" fmla="*/ 0 w 3071664"/>
              <a:gd name="connsiteY11" fmla="*/ 2484276 h 3313799"/>
              <a:gd name="connsiteX12" fmla="*/ 2484276 w 3071664"/>
              <a:gd name="connsiteY12" fmla="*/ 0 h 331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071664" h="3313799">
                <a:moveTo>
                  <a:pt x="2484276" y="0"/>
                </a:moveTo>
                <a:cubicBezTo>
                  <a:pt x="2655779" y="0"/>
                  <a:pt x="2823224" y="17379"/>
                  <a:pt x="2984944" y="50472"/>
                </a:cubicBezTo>
                <a:lnTo>
                  <a:pt x="3071664" y="72770"/>
                </a:lnTo>
                <a:lnTo>
                  <a:pt x="3071664" y="689969"/>
                </a:lnTo>
                <a:lnTo>
                  <a:pt x="3045901" y="680540"/>
                </a:lnTo>
                <a:cubicBezTo>
                  <a:pt x="2868484" y="625357"/>
                  <a:pt x="2679852" y="595630"/>
                  <a:pt x="2484276" y="595630"/>
                </a:cubicBezTo>
                <a:cubicBezTo>
                  <a:pt x="1441206" y="595630"/>
                  <a:pt x="595630" y="1441206"/>
                  <a:pt x="595630" y="2484276"/>
                </a:cubicBezTo>
                <a:cubicBezTo>
                  <a:pt x="595630" y="2745044"/>
                  <a:pt x="648479" y="2993468"/>
                  <a:pt x="744049" y="3219422"/>
                </a:cubicBezTo>
                <a:lnTo>
                  <a:pt x="789513" y="3313799"/>
                </a:lnTo>
                <a:lnTo>
                  <a:pt x="144912" y="3313799"/>
                </a:lnTo>
                <a:lnTo>
                  <a:pt x="111688" y="3223024"/>
                </a:lnTo>
                <a:cubicBezTo>
                  <a:pt x="39103" y="2989654"/>
                  <a:pt x="0" y="2741532"/>
                  <a:pt x="0" y="2484276"/>
                </a:cubicBezTo>
                <a:cubicBezTo>
                  <a:pt x="0" y="1112248"/>
                  <a:pt x="1112248" y="0"/>
                  <a:pt x="248427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1677"/>
                  <a:lumOff val="28323"/>
                </a:schemeClr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pl-PL" dirty="0"/>
          </a:p>
        </p:txBody>
      </p:sp>
      <p:sp>
        <p:nvSpPr>
          <p:cNvPr id="7" name="Owal 6">
            <a:extLst>
              <a:ext uri="{FF2B5EF4-FFF2-40B4-BE49-F238E27FC236}">
                <a16:creationId xmlns:a16="http://schemas.microsoft.com/office/drawing/2014/main" id="{68DE1CDB-F8E4-2410-64EA-EC10F9406B7E}"/>
              </a:ext>
            </a:extLst>
          </p:cNvPr>
          <p:cNvSpPr/>
          <p:nvPr userDrawn="1"/>
        </p:nvSpPr>
        <p:spPr>
          <a:xfrm rot="5400000">
            <a:off x="1007685" y="4972009"/>
            <a:ext cx="98530" cy="9853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26824445-04E3-0CFE-9E34-1D8259BE378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6143" y="6385718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4543430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Vertical Start L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ymbol zastępczy tekstu 27">
            <a:extLst>
              <a:ext uri="{FF2B5EF4-FFF2-40B4-BE49-F238E27FC236}">
                <a16:creationId xmlns:a16="http://schemas.microsoft.com/office/drawing/2014/main" id="{4884832E-E4B8-4ADC-8A09-F226364D575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03244" y="1700985"/>
            <a:ext cx="3916362" cy="1152524"/>
          </a:xfrm>
        </p:spPr>
        <p:txBody>
          <a:bodyPr anchor="ctr"/>
          <a:lstStyle>
            <a:lvl1pPr marL="0" indent="0"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Owal 2">
            <a:extLst>
              <a:ext uri="{FF2B5EF4-FFF2-40B4-BE49-F238E27FC236}">
                <a16:creationId xmlns:a16="http://schemas.microsoft.com/office/drawing/2014/main" id="{213A9413-FE0C-4805-A31A-C833E3814240}"/>
              </a:ext>
            </a:extLst>
          </p:cNvPr>
          <p:cNvSpPr/>
          <p:nvPr userDrawn="1"/>
        </p:nvSpPr>
        <p:spPr>
          <a:xfrm>
            <a:off x="5520530" y="1700984"/>
            <a:ext cx="1152525" cy="1152525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5" name="Symbol zastępczy tekstu 24">
            <a:extLst>
              <a:ext uri="{FF2B5EF4-FFF2-40B4-BE49-F238E27FC236}">
                <a16:creationId xmlns:a16="http://schemas.microsoft.com/office/drawing/2014/main" id="{E1639D43-8164-46CA-8AB6-B76DAC594D0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20530" y="1700985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4000" b="0" i="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42" name="Symbol zastępczy tekstu 27">
            <a:extLst>
              <a:ext uri="{FF2B5EF4-FFF2-40B4-BE49-F238E27FC236}">
                <a16:creationId xmlns:a16="http://schemas.microsoft.com/office/drawing/2014/main" id="{75AD1B0D-663F-7644-92A1-EA7C49A1237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72394" y="3429512"/>
            <a:ext cx="3916362" cy="1152524"/>
          </a:xfrm>
        </p:spPr>
        <p:txBody>
          <a:bodyPr anchor="ctr"/>
          <a:lstStyle>
            <a:lvl1pPr marL="0" indent="0" algn="r"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5" name="Owal 44">
            <a:extLst>
              <a:ext uri="{FF2B5EF4-FFF2-40B4-BE49-F238E27FC236}">
                <a16:creationId xmlns:a16="http://schemas.microsoft.com/office/drawing/2014/main" id="{5D628117-7E78-9443-BA0F-125BD0958061}"/>
              </a:ext>
            </a:extLst>
          </p:cNvPr>
          <p:cNvSpPr/>
          <p:nvPr userDrawn="1"/>
        </p:nvSpPr>
        <p:spPr>
          <a:xfrm>
            <a:off x="5520530" y="3429511"/>
            <a:ext cx="1152525" cy="1152525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46" name="Symbol zastępczy tekstu 24">
            <a:extLst>
              <a:ext uri="{FF2B5EF4-FFF2-40B4-BE49-F238E27FC236}">
                <a16:creationId xmlns:a16="http://schemas.microsoft.com/office/drawing/2014/main" id="{42890E22-D7C7-3C4B-A0C1-8662D1BC8DA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20530" y="3429512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4000" b="0" i="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47" name="Symbol zastępczy tekstu 27">
            <a:extLst>
              <a:ext uri="{FF2B5EF4-FFF2-40B4-BE49-F238E27FC236}">
                <a16:creationId xmlns:a16="http://schemas.microsoft.com/office/drawing/2014/main" id="{920C2DBD-509C-FA4B-B05F-0E2E6081DAE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08210" y="5158038"/>
            <a:ext cx="3916362" cy="1152524"/>
          </a:xfrm>
        </p:spPr>
        <p:txBody>
          <a:bodyPr anchor="ctr"/>
          <a:lstStyle>
            <a:lvl1pPr marL="0" indent="0"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8" name="Owal 47">
            <a:extLst>
              <a:ext uri="{FF2B5EF4-FFF2-40B4-BE49-F238E27FC236}">
                <a16:creationId xmlns:a16="http://schemas.microsoft.com/office/drawing/2014/main" id="{59CC2BC7-D098-7945-8610-A23A98324D6B}"/>
              </a:ext>
            </a:extLst>
          </p:cNvPr>
          <p:cNvSpPr/>
          <p:nvPr userDrawn="1"/>
        </p:nvSpPr>
        <p:spPr>
          <a:xfrm>
            <a:off x="5525496" y="5158037"/>
            <a:ext cx="1152525" cy="1152525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49" name="Symbol zastępczy tekstu 24">
            <a:extLst>
              <a:ext uri="{FF2B5EF4-FFF2-40B4-BE49-F238E27FC236}">
                <a16:creationId xmlns:a16="http://schemas.microsoft.com/office/drawing/2014/main" id="{C93D98FC-5118-0941-90C9-0BDE927F2F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25496" y="5158038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4000" b="0" i="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78000"/>
              <a:buFont typeface="Arial" panose="020B0604020202020204" pitchFamily="34" charset="0"/>
              <a:buNone/>
              <a:tabLst/>
              <a:defRPr/>
            </a:pPr>
            <a:r>
              <a:rPr lang="pl-PL" dirty="0"/>
              <a:t>#</a:t>
            </a:r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A7D2D666-5EAF-A242-8633-B20A6BC3A498}"/>
              </a:ext>
            </a:extLst>
          </p:cNvPr>
          <p:cNvCxnSpPr>
            <a:cxnSpLocks/>
            <a:stCxn id="25" idx="2"/>
            <a:endCxn id="46" idx="0"/>
          </p:cNvCxnSpPr>
          <p:nvPr userDrawn="1"/>
        </p:nvCxnSpPr>
        <p:spPr>
          <a:xfrm>
            <a:off x="6096792" y="2853509"/>
            <a:ext cx="0" cy="576003"/>
          </a:xfrm>
          <a:prstGeom prst="line">
            <a:avLst/>
          </a:prstGeom>
          <a:solidFill>
            <a:schemeClr val="bg1"/>
          </a:solidFill>
          <a:ln w="2540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97EE8DCC-B43D-E145-8877-1089385D219F}"/>
              </a:ext>
            </a:extLst>
          </p:cNvPr>
          <p:cNvCxnSpPr>
            <a:stCxn id="46" idx="2"/>
            <a:endCxn id="48" idx="0"/>
          </p:cNvCxnSpPr>
          <p:nvPr userDrawn="1"/>
        </p:nvCxnSpPr>
        <p:spPr>
          <a:xfrm>
            <a:off x="6096792" y="4582036"/>
            <a:ext cx="4967" cy="576001"/>
          </a:xfrm>
          <a:prstGeom prst="line">
            <a:avLst/>
          </a:prstGeom>
          <a:solidFill>
            <a:schemeClr val="bg1"/>
          </a:solidFill>
          <a:ln w="2540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6" name="Tytuł 1">
            <a:extLst>
              <a:ext uri="{FF2B5EF4-FFF2-40B4-BE49-F238E27FC236}">
                <a16:creationId xmlns:a16="http://schemas.microsoft.com/office/drawing/2014/main" id="{E9EB969D-5C7F-7F4F-B5C3-BEC805158B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10829924" cy="1124980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37" name="Łącznik prosty 36">
            <a:extLst>
              <a:ext uri="{FF2B5EF4-FFF2-40B4-BE49-F238E27FC236}">
                <a16:creationId xmlns:a16="http://schemas.microsoft.com/office/drawing/2014/main" id="{83EB446E-A7CB-FC4F-B8DD-9723948DA9F5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Łącznik prosty 14">
            <a:extLst>
              <a:ext uri="{FF2B5EF4-FFF2-40B4-BE49-F238E27FC236}">
                <a16:creationId xmlns:a16="http://schemas.microsoft.com/office/drawing/2014/main" id="{A232BA1B-B26E-1E47-BF00-F6E198472E45}"/>
              </a:ext>
            </a:extLst>
          </p:cNvPr>
          <p:cNvCxnSpPr>
            <a:cxnSpLocks/>
          </p:cNvCxnSpPr>
          <p:nvPr userDrawn="1"/>
        </p:nvCxnSpPr>
        <p:spPr>
          <a:xfrm>
            <a:off x="6096000" y="6321930"/>
            <a:ext cx="1" cy="536070"/>
          </a:xfrm>
          <a:prstGeom prst="line">
            <a:avLst/>
          </a:prstGeom>
          <a:solidFill>
            <a:schemeClr val="bg1"/>
          </a:solidFill>
          <a:ln w="25400"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57723180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Vertical Content L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wal 2">
            <a:extLst>
              <a:ext uri="{FF2B5EF4-FFF2-40B4-BE49-F238E27FC236}">
                <a16:creationId xmlns:a16="http://schemas.microsoft.com/office/drawing/2014/main" id="{213A9413-FE0C-4805-A31A-C833E3814240}"/>
              </a:ext>
            </a:extLst>
          </p:cNvPr>
          <p:cNvSpPr/>
          <p:nvPr userDrawn="1"/>
        </p:nvSpPr>
        <p:spPr>
          <a:xfrm>
            <a:off x="5520530" y="1052066"/>
            <a:ext cx="1152525" cy="1152525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45" name="Owal 44">
            <a:extLst>
              <a:ext uri="{FF2B5EF4-FFF2-40B4-BE49-F238E27FC236}">
                <a16:creationId xmlns:a16="http://schemas.microsoft.com/office/drawing/2014/main" id="{5D628117-7E78-9443-BA0F-125BD0958061}"/>
              </a:ext>
            </a:extLst>
          </p:cNvPr>
          <p:cNvSpPr/>
          <p:nvPr userDrawn="1"/>
        </p:nvSpPr>
        <p:spPr>
          <a:xfrm>
            <a:off x="5520530" y="2780593"/>
            <a:ext cx="1152525" cy="1152525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48" name="Owal 47">
            <a:extLst>
              <a:ext uri="{FF2B5EF4-FFF2-40B4-BE49-F238E27FC236}">
                <a16:creationId xmlns:a16="http://schemas.microsoft.com/office/drawing/2014/main" id="{59CC2BC7-D098-7945-8610-A23A98324D6B}"/>
              </a:ext>
            </a:extLst>
          </p:cNvPr>
          <p:cNvSpPr/>
          <p:nvPr userDrawn="1"/>
        </p:nvSpPr>
        <p:spPr>
          <a:xfrm>
            <a:off x="5525496" y="4509119"/>
            <a:ext cx="1152525" cy="1152525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8" name="Symbol zastępczy tekstu 27">
            <a:extLst>
              <a:ext uri="{FF2B5EF4-FFF2-40B4-BE49-F238E27FC236}">
                <a16:creationId xmlns:a16="http://schemas.microsoft.com/office/drawing/2014/main" id="{4884832E-E4B8-4ADC-8A09-F226364D575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03244" y="1052067"/>
            <a:ext cx="3916362" cy="1152524"/>
          </a:xfrm>
        </p:spPr>
        <p:txBody>
          <a:bodyPr anchor="ctr"/>
          <a:lstStyle>
            <a:lvl1pPr marL="0" indent="0"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25" name="Symbol zastępczy tekstu 24">
            <a:extLst>
              <a:ext uri="{FF2B5EF4-FFF2-40B4-BE49-F238E27FC236}">
                <a16:creationId xmlns:a16="http://schemas.microsoft.com/office/drawing/2014/main" id="{E1639D43-8164-46CA-8AB6-B76DAC594D0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20530" y="1052067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4000" b="0" i="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42" name="Symbol zastępczy tekstu 27">
            <a:extLst>
              <a:ext uri="{FF2B5EF4-FFF2-40B4-BE49-F238E27FC236}">
                <a16:creationId xmlns:a16="http://schemas.microsoft.com/office/drawing/2014/main" id="{75AD1B0D-663F-7644-92A1-EA7C49A1237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72394" y="2780594"/>
            <a:ext cx="3916362" cy="1152524"/>
          </a:xfrm>
        </p:spPr>
        <p:txBody>
          <a:bodyPr anchor="ctr"/>
          <a:lstStyle>
            <a:lvl1pPr marL="0" indent="0" algn="r"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6" name="Symbol zastępczy tekstu 24">
            <a:extLst>
              <a:ext uri="{FF2B5EF4-FFF2-40B4-BE49-F238E27FC236}">
                <a16:creationId xmlns:a16="http://schemas.microsoft.com/office/drawing/2014/main" id="{42890E22-D7C7-3C4B-A0C1-8662D1BC8DA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20530" y="2780594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4000" b="0" i="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47" name="Symbol zastępczy tekstu 27">
            <a:extLst>
              <a:ext uri="{FF2B5EF4-FFF2-40B4-BE49-F238E27FC236}">
                <a16:creationId xmlns:a16="http://schemas.microsoft.com/office/drawing/2014/main" id="{920C2DBD-509C-FA4B-B05F-0E2E6081DAE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08210" y="4509120"/>
            <a:ext cx="3916362" cy="1152524"/>
          </a:xfrm>
        </p:spPr>
        <p:txBody>
          <a:bodyPr anchor="ctr"/>
          <a:lstStyle>
            <a:lvl1pPr marL="0" indent="0"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9" name="Symbol zastępczy tekstu 24">
            <a:extLst>
              <a:ext uri="{FF2B5EF4-FFF2-40B4-BE49-F238E27FC236}">
                <a16:creationId xmlns:a16="http://schemas.microsoft.com/office/drawing/2014/main" id="{C93D98FC-5118-0941-90C9-0BDE927F2F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25496" y="4509120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4000" b="0" i="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78000"/>
              <a:buFont typeface="Arial" panose="020B0604020202020204" pitchFamily="34" charset="0"/>
              <a:buNone/>
              <a:tabLst/>
              <a:defRPr/>
            </a:pPr>
            <a:r>
              <a:rPr lang="pl-PL" dirty="0"/>
              <a:t>#</a:t>
            </a:r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A7D2D666-5EAF-A242-8633-B20A6BC3A498}"/>
              </a:ext>
            </a:extLst>
          </p:cNvPr>
          <p:cNvCxnSpPr>
            <a:cxnSpLocks/>
            <a:stCxn id="25" idx="2"/>
            <a:endCxn id="46" idx="0"/>
          </p:cNvCxnSpPr>
          <p:nvPr userDrawn="1"/>
        </p:nvCxnSpPr>
        <p:spPr>
          <a:xfrm>
            <a:off x="6096792" y="2204591"/>
            <a:ext cx="0" cy="576003"/>
          </a:xfrm>
          <a:prstGeom prst="line">
            <a:avLst/>
          </a:prstGeom>
          <a:solidFill>
            <a:schemeClr val="bg1"/>
          </a:solidFill>
          <a:ln w="2540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97EE8DCC-B43D-E145-8877-1089385D219F}"/>
              </a:ext>
            </a:extLst>
          </p:cNvPr>
          <p:cNvCxnSpPr>
            <a:stCxn id="46" idx="2"/>
            <a:endCxn id="48" idx="0"/>
          </p:cNvCxnSpPr>
          <p:nvPr userDrawn="1"/>
        </p:nvCxnSpPr>
        <p:spPr>
          <a:xfrm>
            <a:off x="6096792" y="3933118"/>
            <a:ext cx="4967" cy="576001"/>
          </a:xfrm>
          <a:prstGeom prst="line">
            <a:avLst/>
          </a:prstGeom>
          <a:solidFill>
            <a:schemeClr val="bg1"/>
          </a:solidFill>
          <a:ln w="2540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" name="Łącznik prosty 13">
            <a:extLst>
              <a:ext uri="{FF2B5EF4-FFF2-40B4-BE49-F238E27FC236}">
                <a16:creationId xmlns:a16="http://schemas.microsoft.com/office/drawing/2014/main" id="{6C9AB59D-AB98-334C-B953-04960D05D193}"/>
              </a:ext>
            </a:extLst>
          </p:cNvPr>
          <p:cNvCxnSpPr>
            <a:cxnSpLocks/>
            <a:endCxn id="25" idx="0"/>
          </p:cNvCxnSpPr>
          <p:nvPr userDrawn="1"/>
        </p:nvCxnSpPr>
        <p:spPr>
          <a:xfrm>
            <a:off x="6096792" y="0"/>
            <a:ext cx="0" cy="1052067"/>
          </a:xfrm>
          <a:prstGeom prst="line">
            <a:avLst/>
          </a:prstGeom>
          <a:solidFill>
            <a:schemeClr val="bg1"/>
          </a:solidFill>
          <a:ln w="2540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Łącznik prosty 16">
            <a:extLst>
              <a:ext uri="{FF2B5EF4-FFF2-40B4-BE49-F238E27FC236}">
                <a16:creationId xmlns:a16="http://schemas.microsoft.com/office/drawing/2014/main" id="{DAC70D42-F84F-A740-A3DF-26E7550C183B}"/>
              </a:ext>
            </a:extLst>
          </p:cNvPr>
          <p:cNvCxnSpPr>
            <a:cxnSpLocks/>
            <a:stCxn id="48" idx="4"/>
          </p:cNvCxnSpPr>
          <p:nvPr userDrawn="1"/>
        </p:nvCxnSpPr>
        <p:spPr>
          <a:xfrm flipH="1">
            <a:off x="6096793" y="5661644"/>
            <a:ext cx="4966" cy="1196356"/>
          </a:xfrm>
          <a:prstGeom prst="line">
            <a:avLst/>
          </a:prstGeom>
          <a:solidFill>
            <a:schemeClr val="bg1"/>
          </a:solidFill>
          <a:ln w="2540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5596219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Vertical End L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ymbol zastępczy tekstu 27">
            <a:extLst>
              <a:ext uri="{FF2B5EF4-FFF2-40B4-BE49-F238E27FC236}">
                <a16:creationId xmlns:a16="http://schemas.microsoft.com/office/drawing/2014/main" id="{4884832E-E4B8-4ADC-8A09-F226364D575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03244" y="1052067"/>
            <a:ext cx="3916362" cy="1152524"/>
          </a:xfrm>
        </p:spPr>
        <p:txBody>
          <a:bodyPr anchor="ctr"/>
          <a:lstStyle>
            <a:lvl1pPr marL="0" indent="0"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3" name="Owal 2">
            <a:extLst>
              <a:ext uri="{FF2B5EF4-FFF2-40B4-BE49-F238E27FC236}">
                <a16:creationId xmlns:a16="http://schemas.microsoft.com/office/drawing/2014/main" id="{213A9413-FE0C-4805-A31A-C833E3814240}"/>
              </a:ext>
            </a:extLst>
          </p:cNvPr>
          <p:cNvSpPr/>
          <p:nvPr userDrawn="1"/>
        </p:nvSpPr>
        <p:spPr>
          <a:xfrm>
            <a:off x="5520530" y="1052066"/>
            <a:ext cx="1152525" cy="1152525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25" name="Symbol zastępczy tekstu 24">
            <a:extLst>
              <a:ext uri="{FF2B5EF4-FFF2-40B4-BE49-F238E27FC236}">
                <a16:creationId xmlns:a16="http://schemas.microsoft.com/office/drawing/2014/main" id="{E1639D43-8164-46CA-8AB6-B76DAC594D0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20530" y="1052067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4000" b="0" i="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42" name="Symbol zastępczy tekstu 27">
            <a:extLst>
              <a:ext uri="{FF2B5EF4-FFF2-40B4-BE49-F238E27FC236}">
                <a16:creationId xmlns:a16="http://schemas.microsoft.com/office/drawing/2014/main" id="{75AD1B0D-663F-7644-92A1-EA7C49A1237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72394" y="2780594"/>
            <a:ext cx="3916362" cy="1152524"/>
          </a:xfrm>
        </p:spPr>
        <p:txBody>
          <a:bodyPr anchor="ctr"/>
          <a:lstStyle>
            <a:lvl1pPr marL="0" indent="0" algn="r"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5" name="Owal 44">
            <a:extLst>
              <a:ext uri="{FF2B5EF4-FFF2-40B4-BE49-F238E27FC236}">
                <a16:creationId xmlns:a16="http://schemas.microsoft.com/office/drawing/2014/main" id="{5D628117-7E78-9443-BA0F-125BD0958061}"/>
              </a:ext>
            </a:extLst>
          </p:cNvPr>
          <p:cNvSpPr/>
          <p:nvPr userDrawn="1"/>
        </p:nvSpPr>
        <p:spPr>
          <a:xfrm>
            <a:off x="5520530" y="2780593"/>
            <a:ext cx="1152525" cy="1152525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46" name="Symbol zastępczy tekstu 24">
            <a:extLst>
              <a:ext uri="{FF2B5EF4-FFF2-40B4-BE49-F238E27FC236}">
                <a16:creationId xmlns:a16="http://schemas.microsoft.com/office/drawing/2014/main" id="{42890E22-D7C7-3C4B-A0C1-8662D1BC8DA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20530" y="2780594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4000" b="0" i="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pl-PL" dirty="0"/>
              <a:t>#</a:t>
            </a:r>
          </a:p>
        </p:txBody>
      </p:sp>
      <p:sp>
        <p:nvSpPr>
          <p:cNvPr id="47" name="Symbol zastępczy tekstu 27">
            <a:extLst>
              <a:ext uri="{FF2B5EF4-FFF2-40B4-BE49-F238E27FC236}">
                <a16:creationId xmlns:a16="http://schemas.microsoft.com/office/drawing/2014/main" id="{920C2DBD-509C-FA4B-B05F-0E2E6081DAE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08210" y="4509120"/>
            <a:ext cx="3916362" cy="1152524"/>
          </a:xfrm>
        </p:spPr>
        <p:txBody>
          <a:bodyPr anchor="ctr"/>
          <a:lstStyle>
            <a:lvl1pPr marL="0" indent="0"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sp>
        <p:nvSpPr>
          <p:cNvPr id="48" name="Owal 47">
            <a:extLst>
              <a:ext uri="{FF2B5EF4-FFF2-40B4-BE49-F238E27FC236}">
                <a16:creationId xmlns:a16="http://schemas.microsoft.com/office/drawing/2014/main" id="{59CC2BC7-D098-7945-8610-A23A98324D6B}"/>
              </a:ext>
            </a:extLst>
          </p:cNvPr>
          <p:cNvSpPr/>
          <p:nvPr userDrawn="1"/>
        </p:nvSpPr>
        <p:spPr>
          <a:xfrm>
            <a:off x="5525496" y="4509119"/>
            <a:ext cx="1152525" cy="1152525"/>
          </a:xfrm>
          <a:prstGeom prst="ellipse">
            <a:avLst/>
          </a:prstGeom>
          <a:noFill/>
          <a:ln w="25400">
            <a:gradFill flip="none" rotWithShape="1"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135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sp>
        <p:nvSpPr>
          <p:cNvPr id="49" name="Symbol zastępczy tekstu 24">
            <a:extLst>
              <a:ext uri="{FF2B5EF4-FFF2-40B4-BE49-F238E27FC236}">
                <a16:creationId xmlns:a16="http://schemas.microsoft.com/office/drawing/2014/main" id="{C93D98FC-5118-0941-90C9-0BDE927F2F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25496" y="4509120"/>
            <a:ext cx="1152523" cy="1152524"/>
          </a:xfrm>
        </p:spPr>
        <p:txBody>
          <a:bodyPr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4000" b="0" i="0">
                <a:solidFill>
                  <a:schemeClr val="tx2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Pct val="78000"/>
              <a:buFont typeface="Arial" panose="020B0604020202020204" pitchFamily="34" charset="0"/>
              <a:buNone/>
              <a:tabLst/>
              <a:defRPr/>
            </a:pPr>
            <a:r>
              <a:rPr lang="pl-PL" dirty="0"/>
              <a:t>#</a:t>
            </a:r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A7D2D666-5EAF-A242-8633-B20A6BC3A498}"/>
              </a:ext>
            </a:extLst>
          </p:cNvPr>
          <p:cNvCxnSpPr>
            <a:cxnSpLocks/>
            <a:stCxn id="25" idx="2"/>
            <a:endCxn id="46" idx="0"/>
          </p:cNvCxnSpPr>
          <p:nvPr userDrawn="1"/>
        </p:nvCxnSpPr>
        <p:spPr>
          <a:xfrm>
            <a:off x="6096792" y="2204591"/>
            <a:ext cx="0" cy="576003"/>
          </a:xfrm>
          <a:prstGeom prst="line">
            <a:avLst/>
          </a:prstGeom>
          <a:solidFill>
            <a:schemeClr val="bg1"/>
          </a:solidFill>
          <a:ln w="2540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Łącznik prosty 10">
            <a:extLst>
              <a:ext uri="{FF2B5EF4-FFF2-40B4-BE49-F238E27FC236}">
                <a16:creationId xmlns:a16="http://schemas.microsoft.com/office/drawing/2014/main" id="{97EE8DCC-B43D-E145-8877-1089385D219F}"/>
              </a:ext>
            </a:extLst>
          </p:cNvPr>
          <p:cNvCxnSpPr>
            <a:stCxn id="46" idx="2"/>
            <a:endCxn id="48" idx="0"/>
          </p:cNvCxnSpPr>
          <p:nvPr userDrawn="1"/>
        </p:nvCxnSpPr>
        <p:spPr>
          <a:xfrm>
            <a:off x="6096792" y="3933118"/>
            <a:ext cx="4967" cy="576001"/>
          </a:xfrm>
          <a:prstGeom prst="line">
            <a:avLst/>
          </a:prstGeom>
          <a:solidFill>
            <a:schemeClr val="bg1"/>
          </a:solidFill>
          <a:ln w="2540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" name="Łącznik prosty 13">
            <a:extLst>
              <a:ext uri="{FF2B5EF4-FFF2-40B4-BE49-F238E27FC236}">
                <a16:creationId xmlns:a16="http://schemas.microsoft.com/office/drawing/2014/main" id="{6C9AB59D-AB98-334C-B953-04960D05D193}"/>
              </a:ext>
            </a:extLst>
          </p:cNvPr>
          <p:cNvCxnSpPr>
            <a:cxnSpLocks/>
            <a:endCxn id="25" idx="0"/>
          </p:cNvCxnSpPr>
          <p:nvPr userDrawn="1"/>
        </p:nvCxnSpPr>
        <p:spPr>
          <a:xfrm>
            <a:off x="6096792" y="0"/>
            <a:ext cx="0" cy="1052067"/>
          </a:xfrm>
          <a:prstGeom prst="line">
            <a:avLst/>
          </a:prstGeom>
          <a:solidFill>
            <a:schemeClr val="bg1"/>
          </a:solidFill>
          <a:ln w="2540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897382745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Horizontal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ytuł 1">
            <a:extLst>
              <a:ext uri="{FF2B5EF4-FFF2-40B4-BE49-F238E27FC236}">
                <a16:creationId xmlns:a16="http://schemas.microsoft.com/office/drawing/2014/main" id="{E9EB969D-5C7F-7F4F-B5C3-BEC805158B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039" y="1"/>
            <a:ext cx="10829924" cy="1124980"/>
          </a:xfrm>
        </p:spPr>
        <p:txBody>
          <a:bodyPr lIns="0"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</p:txBody>
      </p:sp>
      <p:cxnSp>
        <p:nvCxnSpPr>
          <p:cNvPr id="37" name="Łącznik prosty 36">
            <a:extLst>
              <a:ext uri="{FF2B5EF4-FFF2-40B4-BE49-F238E27FC236}">
                <a16:creationId xmlns:a16="http://schemas.microsoft.com/office/drawing/2014/main" id="{83EB446E-A7CB-FC4F-B8DD-9723948DA9F5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1282550"/>
            <a:ext cx="1949449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Symbol zastępczy tekstu 27">
            <a:extLst>
              <a:ext uri="{FF2B5EF4-FFF2-40B4-BE49-F238E27FC236}">
                <a16:creationId xmlns:a16="http://schemas.microsoft.com/office/drawing/2014/main" id="{54B24997-8AE3-6749-AAE8-EED640457F2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179637" y="2405084"/>
            <a:ext cx="2419351" cy="926688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29" name="Symbol zastępczy tekstu 27">
            <a:extLst>
              <a:ext uri="{FF2B5EF4-FFF2-40B4-BE49-F238E27FC236}">
                <a16:creationId xmlns:a16="http://schemas.microsoft.com/office/drawing/2014/main" id="{77A57533-0DE7-2443-819F-70811088FD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89512" y="1861359"/>
            <a:ext cx="2409476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sp>
        <p:nvSpPr>
          <p:cNvPr id="55" name="Symbol zastępczy tekstu 27">
            <a:extLst>
              <a:ext uri="{FF2B5EF4-FFF2-40B4-BE49-F238E27FC236}">
                <a16:creationId xmlns:a16="http://schemas.microsoft.com/office/drawing/2014/main" id="{DEAC510A-59E3-3D43-B175-860654F30F7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896963" y="5373216"/>
            <a:ext cx="2409476" cy="926688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56" name="Symbol zastępczy tekstu 27">
            <a:extLst>
              <a:ext uri="{FF2B5EF4-FFF2-40B4-BE49-F238E27FC236}">
                <a16:creationId xmlns:a16="http://schemas.microsoft.com/office/drawing/2014/main" id="{448D7B3D-1E52-D941-A299-24F5AE994D6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906838" y="4829491"/>
            <a:ext cx="2396567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sp>
        <p:nvSpPr>
          <p:cNvPr id="69" name="Symbol zastępczy tekstu 27">
            <a:extLst>
              <a:ext uri="{FF2B5EF4-FFF2-40B4-BE49-F238E27FC236}">
                <a16:creationId xmlns:a16="http://schemas.microsoft.com/office/drawing/2014/main" id="{E3575939-895C-A34B-887C-E8BCB786D9F9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5624164" y="2405084"/>
            <a:ext cx="2433977" cy="926688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70" name="Symbol zastępczy tekstu 27">
            <a:extLst>
              <a:ext uri="{FF2B5EF4-FFF2-40B4-BE49-F238E27FC236}">
                <a16:creationId xmlns:a16="http://schemas.microsoft.com/office/drawing/2014/main" id="{C440E0A9-C8C5-6942-8B22-F7F230317FD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5634039" y="1861359"/>
            <a:ext cx="2420936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sp>
        <p:nvSpPr>
          <p:cNvPr id="75" name="Symbol zastępczy tekstu 27">
            <a:extLst>
              <a:ext uri="{FF2B5EF4-FFF2-40B4-BE49-F238E27FC236}">
                <a16:creationId xmlns:a16="http://schemas.microsoft.com/office/drawing/2014/main" id="{D2D71081-097F-084B-847C-68415C60F776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7341489" y="5373216"/>
            <a:ext cx="2326385" cy="926688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76" name="Symbol zastępczy tekstu 27">
            <a:extLst>
              <a:ext uri="{FF2B5EF4-FFF2-40B4-BE49-F238E27FC236}">
                <a16:creationId xmlns:a16="http://schemas.microsoft.com/office/drawing/2014/main" id="{36289EF5-A8A7-8340-971B-E7524C39160F}"/>
              </a:ext>
            </a:extLst>
          </p:cNvPr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7351364" y="4829491"/>
            <a:ext cx="2313921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sp>
        <p:nvSpPr>
          <p:cNvPr id="81" name="Symbol zastępczy tekstu 27">
            <a:extLst>
              <a:ext uri="{FF2B5EF4-FFF2-40B4-BE49-F238E27FC236}">
                <a16:creationId xmlns:a16="http://schemas.microsoft.com/office/drawing/2014/main" id="{B7C6EA33-AA06-9843-A417-AF293B7DD056}"/>
              </a:ext>
            </a:extLst>
          </p:cNvPr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9077945" y="2404960"/>
            <a:ext cx="2436196" cy="926688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82" name="Symbol zastępczy tekstu 27">
            <a:extLst>
              <a:ext uri="{FF2B5EF4-FFF2-40B4-BE49-F238E27FC236}">
                <a16:creationId xmlns:a16="http://schemas.microsoft.com/office/drawing/2014/main" id="{4B2A7435-8E28-274B-8AA0-A41343297A31}"/>
              </a:ext>
            </a:extLst>
          </p:cNvPr>
          <p:cNvSpPr>
            <a:spLocks noGrp="1"/>
          </p:cNvSpPr>
          <p:nvPr userDrawn="1">
            <p:ph type="body" sz="quarter" idx="29" hasCustomPrompt="1"/>
          </p:nvPr>
        </p:nvSpPr>
        <p:spPr>
          <a:xfrm>
            <a:off x="9087820" y="1861235"/>
            <a:ext cx="2423143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cxnSp>
        <p:nvCxnSpPr>
          <p:cNvPr id="38" name="Łącznik prosty 37">
            <a:extLst>
              <a:ext uri="{FF2B5EF4-FFF2-40B4-BE49-F238E27FC236}">
                <a16:creationId xmlns:a16="http://schemas.microsoft.com/office/drawing/2014/main" id="{357B97EF-430F-D447-B535-9EE2C83920E1}"/>
              </a:ext>
            </a:extLst>
          </p:cNvPr>
          <p:cNvCxnSpPr>
            <a:cxnSpLocks/>
            <a:stCxn id="62" idx="6"/>
          </p:cNvCxnSpPr>
          <p:nvPr userDrawn="1"/>
        </p:nvCxnSpPr>
        <p:spPr>
          <a:xfrm>
            <a:off x="917171" y="3621277"/>
            <a:ext cx="11274829" cy="125"/>
          </a:xfrm>
          <a:prstGeom prst="line">
            <a:avLst/>
          </a:prstGeom>
          <a:ln w="25400"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9" name="Grupa 38">
            <a:extLst>
              <a:ext uri="{FF2B5EF4-FFF2-40B4-BE49-F238E27FC236}">
                <a16:creationId xmlns:a16="http://schemas.microsoft.com/office/drawing/2014/main" id="{F6BF4053-28B0-F64B-9045-AB14A266FD1C}"/>
              </a:ext>
            </a:extLst>
          </p:cNvPr>
          <p:cNvGrpSpPr>
            <a:grpSpLocks/>
          </p:cNvGrpSpPr>
          <p:nvPr userDrawn="1"/>
        </p:nvGrpSpPr>
        <p:grpSpPr>
          <a:xfrm>
            <a:off x="1830539" y="2101000"/>
            <a:ext cx="216024" cy="1628289"/>
            <a:chOff x="1508540" y="2101000"/>
            <a:chExt cx="216024" cy="1628289"/>
          </a:xfrm>
        </p:grpSpPr>
        <p:sp>
          <p:nvSpPr>
            <p:cNvPr id="40" name="Owal 39">
              <a:extLst>
                <a:ext uri="{FF2B5EF4-FFF2-40B4-BE49-F238E27FC236}">
                  <a16:creationId xmlns:a16="http://schemas.microsoft.com/office/drawing/2014/main" id="{C790CD1B-F362-1C40-92F1-27E2EED00D2E}"/>
                </a:ext>
              </a:extLst>
            </p:cNvPr>
            <p:cNvSpPr/>
            <p:nvPr userDrawn="1"/>
          </p:nvSpPr>
          <p:spPr>
            <a:xfrm>
              <a:off x="1508540" y="2101000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latin typeface="Roboto" panose="02000000000000000000" pitchFamily="2" charset="0"/>
              </a:endParaRPr>
            </a:p>
          </p:txBody>
        </p:sp>
        <p:sp>
          <p:nvSpPr>
            <p:cNvPr id="41" name="Owal 40">
              <a:extLst>
                <a:ext uri="{FF2B5EF4-FFF2-40B4-BE49-F238E27FC236}">
                  <a16:creationId xmlns:a16="http://schemas.microsoft.com/office/drawing/2014/main" id="{D0EA7F7C-AFED-704A-BE0E-E3929D8E7A47}"/>
                </a:ext>
              </a:extLst>
            </p:cNvPr>
            <p:cNvSpPr/>
            <p:nvPr userDrawn="1"/>
          </p:nvSpPr>
          <p:spPr>
            <a:xfrm>
              <a:off x="1508540" y="3513265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latin typeface="Roboto" panose="02000000000000000000" pitchFamily="2" charset="0"/>
              </a:endParaRPr>
            </a:p>
          </p:txBody>
        </p:sp>
        <p:cxnSp>
          <p:nvCxnSpPr>
            <p:cNvPr id="42" name="Łącznik prosty 41">
              <a:extLst>
                <a:ext uri="{FF2B5EF4-FFF2-40B4-BE49-F238E27FC236}">
                  <a16:creationId xmlns:a16="http://schemas.microsoft.com/office/drawing/2014/main" id="{EF74D057-2943-0841-ACE1-9BC0BE6F6E7D}"/>
                </a:ext>
              </a:extLst>
            </p:cNvPr>
            <p:cNvCxnSpPr>
              <a:cxnSpLocks/>
              <a:stCxn id="40" idx="4"/>
            </p:cNvCxnSpPr>
            <p:nvPr userDrawn="1"/>
          </p:nvCxnSpPr>
          <p:spPr>
            <a:xfrm>
              <a:off x="1616552" y="2317024"/>
              <a:ext cx="0" cy="1111976"/>
            </a:xfrm>
            <a:prstGeom prst="lin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4" name="Grupa 43">
            <a:extLst>
              <a:ext uri="{FF2B5EF4-FFF2-40B4-BE49-F238E27FC236}">
                <a16:creationId xmlns:a16="http://schemas.microsoft.com/office/drawing/2014/main" id="{79E0EF95-6A23-D349-BC22-27C85A8385A5}"/>
              </a:ext>
            </a:extLst>
          </p:cNvPr>
          <p:cNvGrpSpPr/>
          <p:nvPr userDrawn="1"/>
        </p:nvGrpSpPr>
        <p:grpSpPr>
          <a:xfrm>
            <a:off x="5280750" y="2101000"/>
            <a:ext cx="216024" cy="1628289"/>
            <a:chOff x="1508540" y="2101000"/>
            <a:chExt cx="216024" cy="1628289"/>
          </a:xfrm>
        </p:grpSpPr>
        <p:sp>
          <p:nvSpPr>
            <p:cNvPr id="45" name="Owal 44">
              <a:extLst>
                <a:ext uri="{FF2B5EF4-FFF2-40B4-BE49-F238E27FC236}">
                  <a16:creationId xmlns:a16="http://schemas.microsoft.com/office/drawing/2014/main" id="{583DBBB2-00FE-7440-A551-0596084FE70E}"/>
                </a:ext>
              </a:extLst>
            </p:cNvPr>
            <p:cNvSpPr/>
            <p:nvPr userDrawn="1"/>
          </p:nvSpPr>
          <p:spPr>
            <a:xfrm>
              <a:off x="1508540" y="2101000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latin typeface="Roboto" panose="02000000000000000000" pitchFamily="2" charset="0"/>
              </a:endParaRPr>
            </a:p>
          </p:txBody>
        </p:sp>
        <p:sp>
          <p:nvSpPr>
            <p:cNvPr id="46" name="Owal 45">
              <a:extLst>
                <a:ext uri="{FF2B5EF4-FFF2-40B4-BE49-F238E27FC236}">
                  <a16:creationId xmlns:a16="http://schemas.microsoft.com/office/drawing/2014/main" id="{627ADCC9-AA7A-1740-ADD0-21F66E0F9886}"/>
                </a:ext>
              </a:extLst>
            </p:cNvPr>
            <p:cNvSpPr/>
            <p:nvPr userDrawn="1"/>
          </p:nvSpPr>
          <p:spPr>
            <a:xfrm>
              <a:off x="1508540" y="3513265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latin typeface="Roboto" panose="02000000000000000000" pitchFamily="2" charset="0"/>
              </a:endParaRPr>
            </a:p>
          </p:txBody>
        </p:sp>
        <p:cxnSp>
          <p:nvCxnSpPr>
            <p:cNvPr id="47" name="Łącznik prosty 46">
              <a:extLst>
                <a:ext uri="{FF2B5EF4-FFF2-40B4-BE49-F238E27FC236}">
                  <a16:creationId xmlns:a16="http://schemas.microsoft.com/office/drawing/2014/main" id="{18F0BBD7-28C0-794C-93C9-CA8D38BF0C05}"/>
                </a:ext>
              </a:extLst>
            </p:cNvPr>
            <p:cNvCxnSpPr>
              <a:cxnSpLocks/>
              <a:stCxn id="45" idx="4"/>
            </p:cNvCxnSpPr>
            <p:nvPr userDrawn="1"/>
          </p:nvCxnSpPr>
          <p:spPr>
            <a:xfrm>
              <a:off x="1616552" y="2317024"/>
              <a:ext cx="0" cy="1111976"/>
            </a:xfrm>
            <a:prstGeom prst="lin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8" name="Grupa 47">
            <a:extLst>
              <a:ext uri="{FF2B5EF4-FFF2-40B4-BE49-F238E27FC236}">
                <a16:creationId xmlns:a16="http://schemas.microsoft.com/office/drawing/2014/main" id="{51A8987E-2460-A846-AFEA-CF2D0EAEE2A2}"/>
              </a:ext>
            </a:extLst>
          </p:cNvPr>
          <p:cNvGrpSpPr/>
          <p:nvPr userDrawn="1"/>
        </p:nvGrpSpPr>
        <p:grpSpPr>
          <a:xfrm>
            <a:off x="3572996" y="3513265"/>
            <a:ext cx="216024" cy="1628289"/>
            <a:chOff x="1508540" y="2101000"/>
            <a:chExt cx="216024" cy="1628289"/>
          </a:xfrm>
        </p:grpSpPr>
        <p:sp>
          <p:nvSpPr>
            <p:cNvPr id="49" name="Owal 48">
              <a:extLst>
                <a:ext uri="{FF2B5EF4-FFF2-40B4-BE49-F238E27FC236}">
                  <a16:creationId xmlns:a16="http://schemas.microsoft.com/office/drawing/2014/main" id="{415B9690-45DE-5645-9FAA-07A0F68E4F34}"/>
                </a:ext>
              </a:extLst>
            </p:cNvPr>
            <p:cNvSpPr/>
            <p:nvPr userDrawn="1"/>
          </p:nvSpPr>
          <p:spPr>
            <a:xfrm>
              <a:off x="1508540" y="2101000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latin typeface="Roboto" panose="02000000000000000000" pitchFamily="2" charset="0"/>
              </a:endParaRPr>
            </a:p>
          </p:txBody>
        </p:sp>
        <p:sp>
          <p:nvSpPr>
            <p:cNvPr id="50" name="Owal 49">
              <a:extLst>
                <a:ext uri="{FF2B5EF4-FFF2-40B4-BE49-F238E27FC236}">
                  <a16:creationId xmlns:a16="http://schemas.microsoft.com/office/drawing/2014/main" id="{2F8C9DB3-8186-FA42-BDB3-5B4A15454437}"/>
                </a:ext>
              </a:extLst>
            </p:cNvPr>
            <p:cNvSpPr/>
            <p:nvPr userDrawn="1"/>
          </p:nvSpPr>
          <p:spPr>
            <a:xfrm>
              <a:off x="1508540" y="3513265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latin typeface="Roboto" panose="02000000000000000000" pitchFamily="2" charset="0"/>
              </a:endParaRPr>
            </a:p>
          </p:txBody>
        </p:sp>
        <p:cxnSp>
          <p:nvCxnSpPr>
            <p:cNvPr id="51" name="Łącznik prosty 50">
              <a:extLst>
                <a:ext uri="{FF2B5EF4-FFF2-40B4-BE49-F238E27FC236}">
                  <a16:creationId xmlns:a16="http://schemas.microsoft.com/office/drawing/2014/main" id="{E01DBD8B-F59F-E548-94CA-A3C35B2D4183}"/>
                </a:ext>
              </a:extLst>
            </p:cNvPr>
            <p:cNvCxnSpPr>
              <a:cxnSpLocks/>
              <a:endCxn id="50" idx="0"/>
            </p:cNvCxnSpPr>
            <p:nvPr userDrawn="1"/>
          </p:nvCxnSpPr>
          <p:spPr>
            <a:xfrm>
              <a:off x="1616552" y="2401289"/>
              <a:ext cx="0" cy="1111976"/>
            </a:xfrm>
            <a:prstGeom prst="lin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52" name="Grupa 51">
            <a:extLst>
              <a:ext uri="{FF2B5EF4-FFF2-40B4-BE49-F238E27FC236}">
                <a16:creationId xmlns:a16="http://schemas.microsoft.com/office/drawing/2014/main" id="{85B79678-A688-A240-827E-F6596A533A81}"/>
              </a:ext>
            </a:extLst>
          </p:cNvPr>
          <p:cNvGrpSpPr/>
          <p:nvPr userDrawn="1"/>
        </p:nvGrpSpPr>
        <p:grpSpPr>
          <a:xfrm>
            <a:off x="8742395" y="2101000"/>
            <a:ext cx="216024" cy="1628289"/>
            <a:chOff x="1508540" y="2101000"/>
            <a:chExt cx="216024" cy="1628289"/>
          </a:xfrm>
        </p:grpSpPr>
        <p:sp>
          <p:nvSpPr>
            <p:cNvPr id="53" name="Owal 52">
              <a:extLst>
                <a:ext uri="{FF2B5EF4-FFF2-40B4-BE49-F238E27FC236}">
                  <a16:creationId xmlns:a16="http://schemas.microsoft.com/office/drawing/2014/main" id="{B7D43978-7CF8-C049-925D-DE2486AEB30C}"/>
                </a:ext>
              </a:extLst>
            </p:cNvPr>
            <p:cNvSpPr/>
            <p:nvPr userDrawn="1"/>
          </p:nvSpPr>
          <p:spPr>
            <a:xfrm>
              <a:off x="1508540" y="2101000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latin typeface="Roboto" panose="02000000000000000000" pitchFamily="2" charset="0"/>
              </a:endParaRPr>
            </a:p>
          </p:txBody>
        </p:sp>
        <p:sp>
          <p:nvSpPr>
            <p:cNvPr id="54" name="Owal 53">
              <a:extLst>
                <a:ext uri="{FF2B5EF4-FFF2-40B4-BE49-F238E27FC236}">
                  <a16:creationId xmlns:a16="http://schemas.microsoft.com/office/drawing/2014/main" id="{68FC7BA2-836C-F948-9FFF-4040F041D917}"/>
                </a:ext>
              </a:extLst>
            </p:cNvPr>
            <p:cNvSpPr/>
            <p:nvPr userDrawn="1"/>
          </p:nvSpPr>
          <p:spPr>
            <a:xfrm>
              <a:off x="1508540" y="3513265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latin typeface="Roboto" panose="02000000000000000000" pitchFamily="2" charset="0"/>
              </a:endParaRPr>
            </a:p>
          </p:txBody>
        </p:sp>
        <p:cxnSp>
          <p:nvCxnSpPr>
            <p:cNvPr id="57" name="Łącznik prosty 56">
              <a:extLst>
                <a:ext uri="{FF2B5EF4-FFF2-40B4-BE49-F238E27FC236}">
                  <a16:creationId xmlns:a16="http://schemas.microsoft.com/office/drawing/2014/main" id="{CAB3645D-A4C4-2C42-B0DC-F8B05443D439}"/>
                </a:ext>
              </a:extLst>
            </p:cNvPr>
            <p:cNvCxnSpPr>
              <a:cxnSpLocks/>
              <a:stCxn id="53" idx="4"/>
            </p:cNvCxnSpPr>
            <p:nvPr userDrawn="1"/>
          </p:nvCxnSpPr>
          <p:spPr>
            <a:xfrm>
              <a:off x="1616552" y="2317024"/>
              <a:ext cx="0" cy="1111976"/>
            </a:xfrm>
            <a:prstGeom prst="lin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58" name="Grupa 57">
            <a:extLst>
              <a:ext uri="{FF2B5EF4-FFF2-40B4-BE49-F238E27FC236}">
                <a16:creationId xmlns:a16="http://schemas.microsoft.com/office/drawing/2014/main" id="{12B8D2E2-D52B-BA42-AD34-066C5275FF20}"/>
              </a:ext>
            </a:extLst>
          </p:cNvPr>
          <p:cNvGrpSpPr/>
          <p:nvPr userDrawn="1"/>
        </p:nvGrpSpPr>
        <p:grpSpPr>
          <a:xfrm>
            <a:off x="7013780" y="3513265"/>
            <a:ext cx="216024" cy="1628289"/>
            <a:chOff x="1508540" y="2101000"/>
            <a:chExt cx="216024" cy="1628289"/>
          </a:xfrm>
        </p:grpSpPr>
        <p:sp>
          <p:nvSpPr>
            <p:cNvPr id="59" name="Owal 58">
              <a:extLst>
                <a:ext uri="{FF2B5EF4-FFF2-40B4-BE49-F238E27FC236}">
                  <a16:creationId xmlns:a16="http://schemas.microsoft.com/office/drawing/2014/main" id="{54683C3E-D79B-9F46-9622-1DFC8A9B5AFB}"/>
                </a:ext>
              </a:extLst>
            </p:cNvPr>
            <p:cNvSpPr/>
            <p:nvPr userDrawn="1"/>
          </p:nvSpPr>
          <p:spPr>
            <a:xfrm>
              <a:off x="1508540" y="2101000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latin typeface="Roboto" panose="02000000000000000000" pitchFamily="2" charset="0"/>
              </a:endParaRPr>
            </a:p>
          </p:txBody>
        </p:sp>
        <p:sp>
          <p:nvSpPr>
            <p:cNvPr id="60" name="Owal 59">
              <a:extLst>
                <a:ext uri="{FF2B5EF4-FFF2-40B4-BE49-F238E27FC236}">
                  <a16:creationId xmlns:a16="http://schemas.microsoft.com/office/drawing/2014/main" id="{533E098C-1CFD-484B-BA6C-FDCE7EC9BD1F}"/>
                </a:ext>
              </a:extLst>
            </p:cNvPr>
            <p:cNvSpPr/>
            <p:nvPr userDrawn="1"/>
          </p:nvSpPr>
          <p:spPr>
            <a:xfrm>
              <a:off x="1508540" y="3513265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 dirty="0">
                <a:latin typeface="Roboto" panose="02000000000000000000" pitchFamily="2" charset="0"/>
              </a:endParaRPr>
            </a:p>
          </p:txBody>
        </p:sp>
        <p:cxnSp>
          <p:nvCxnSpPr>
            <p:cNvPr id="61" name="Łącznik prosty 60">
              <a:extLst>
                <a:ext uri="{FF2B5EF4-FFF2-40B4-BE49-F238E27FC236}">
                  <a16:creationId xmlns:a16="http://schemas.microsoft.com/office/drawing/2014/main" id="{C3C6116F-A487-EA48-B27B-E5969047CD7B}"/>
                </a:ext>
              </a:extLst>
            </p:cNvPr>
            <p:cNvCxnSpPr>
              <a:cxnSpLocks/>
              <a:endCxn id="60" idx="0"/>
            </p:cNvCxnSpPr>
            <p:nvPr userDrawn="1"/>
          </p:nvCxnSpPr>
          <p:spPr>
            <a:xfrm>
              <a:off x="1616552" y="2401289"/>
              <a:ext cx="0" cy="1111976"/>
            </a:xfrm>
            <a:prstGeom prst="lin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62" name="Owal 61">
            <a:extLst>
              <a:ext uri="{FF2B5EF4-FFF2-40B4-BE49-F238E27FC236}">
                <a16:creationId xmlns:a16="http://schemas.microsoft.com/office/drawing/2014/main" id="{7DD206DD-52AC-6848-87D2-75CB27A6886E}"/>
              </a:ext>
            </a:extLst>
          </p:cNvPr>
          <p:cNvSpPr/>
          <p:nvPr userDrawn="1"/>
        </p:nvSpPr>
        <p:spPr>
          <a:xfrm>
            <a:off x="701147" y="3513265"/>
            <a:ext cx="216024" cy="216024"/>
          </a:xfrm>
          <a:prstGeom prst="ellipse">
            <a:avLst/>
          </a:prstGeom>
          <a:solidFill>
            <a:schemeClr val="bg1"/>
          </a:solidFill>
          <a:ln w="2540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221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ver - Gradient and Outline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1038" y="1355735"/>
            <a:ext cx="5299075" cy="2129907"/>
          </a:xfrm>
        </p:spPr>
        <p:txBody>
          <a:bodyPr lIns="0" anchor="b">
            <a:normAutofit/>
          </a:bodyPr>
          <a:lstStyle>
            <a:lvl1pPr algn="l">
              <a:defRPr sz="3600" spc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/>
              <a:t>Insert the </a:t>
            </a:r>
            <a:r>
              <a:rPr lang="pl-PL" dirty="0" err="1"/>
              <a:t>title</a:t>
            </a:r>
            <a:r>
              <a:rPr lang="pl-PL" dirty="0"/>
              <a:t> </a:t>
            </a:r>
            <a:br>
              <a:rPr lang="pl-PL" dirty="0"/>
            </a:br>
            <a:r>
              <a:rPr lang="pl-PL" dirty="0"/>
              <a:t>of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presentation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1037" y="3641896"/>
            <a:ext cx="5299076" cy="1578262"/>
          </a:xfrm>
        </p:spPr>
        <p:txBody>
          <a:bodyPr lIns="0">
            <a:normAutofit/>
          </a:bodyPr>
          <a:lstStyle>
            <a:lvl1pPr marL="0" indent="0" algn="l">
              <a:buNone/>
              <a:defRPr sz="240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dirty="0"/>
              <a:t>Insert a </a:t>
            </a:r>
            <a:r>
              <a:rPr lang="pl-PL" dirty="0" err="1"/>
              <a:t>subtitle</a:t>
            </a:r>
            <a:r>
              <a:rPr lang="pl-PL" dirty="0"/>
              <a:t> of the </a:t>
            </a:r>
            <a:r>
              <a:rPr lang="pl-PL" dirty="0" err="1"/>
              <a:t>presentation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137025" y="6353634"/>
            <a:ext cx="2533651" cy="365125"/>
          </a:xfrm>
        </p:spPr>
        <p:txBody>
          <a:bodyPr lIns="0"/>
          <a:lstStyle>
            <a:lvl1pPr algn="just">
              <a:defRPr>
                <a:solidFill>
                  <a:schemeClr val="bg1">
                    <a:alpha val="3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2DF0A7F1-8DDE-AB40-ABD1-86832C9EAD8A}" type="datetimeFigureOut">
              <a:rPr lang="pl-PL" smtClean="0"/>
              <a:pPr/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57300" y="6356350"/>
            <a:ext cx="2649538" cy="365125"/>
          </a:xfrm>
        </p:spPr>
        <p:txBody>
          <a:bodyPr lIns="0"/>
          <a:lstStyle>
            <a:lvl1pPr algn="l">
              <a:defRPr>
                <a:solidFill>
                  <a:schemeClr val="bg1">
                    <a:alpha val="3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038" y="6353634"/>
            <a:ext cx="460376" cy="365125"/>
          </a:xfrm>
        </p:spPr>
        <p:txBody>
          <a:bodyPr lIns="0" rIns="90000"/>
          <a:lstStyle>
            <a:lvl1pPr algn="l">
              <a:defRPr>
                <a:solidFill>
                  <a:schemeClr val="bg1">
                    <a:alpha val="3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20" name="Symbol zastępczy tekstu 18">
            <a:extLst>
              <a:ext uri="{FF2B5EF4-FFF2-40B4-BE49-F238E27FC236}">
                <a16:creationId xmlns:a16="http://schemas.microsoft.com/office/drawing/2014/main" id="{E8C3C846-1F39-499C-A1C0-032ACCD6B7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1037" y="5733020"/>
            <a:ext cx="3917951" cy="461665"/>
          </a:xfrm>
          <a:noFill/>
        </p:spPr>
        <p:txBody>
          <a:bodyPr vert="horz" wrap="square" lIns="0" tIns="45720" rIns="0" bIns="45720" rtlCol="0">
            <a:normAutofit/>
          </a:bodyPr>
          <a:lstStyle>
            <a:lvl1pPr marL="0" indent="0">
              <a:buFont typeface="Arial" panose="020B0604020202020204" pitchFamily="34" charset="0"/>
              <a:buNone/>
              <a:defRPr lang="pl-PL" sz="1800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marL="228600" lvl="0" indent="-228600"/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Position</a:t>
            </a:r>
            <a:endParaRPr lang="pl-PL" dirty="0"/>
          </a:p>
        </p:txBody>
      </p:sp>
      <p:sp>
        <p:nvSpPr>
          <p:cNvPr id="21" name="Symbol zastępczy tekstu 18">
            <a:extLst>
              <a:ext uri="{FF2B5EF4-FFF2-40B4-BE49-F238E27FC236}">
                <a16:creationId xmlns:a16="http://schemas.microsoft.com/office/drawing/2014/main" id="{15EBFCCC-7721-43A6-927D-D605DBEE4F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8214" y="5271355"/>
            <a:ext cx="3920774" cy="461665"/>
          </a:xfrm>
        </p:spPr>
        <p:txBody>
          <a:bodyPr lIns="0">
            <a:normAutofit/>
          </a:bodyPr>
          <a:lstStyle>
            <a:lvl1pPr marL="0" indent="0">
              <a:buFont typeface="Arial" panose="020B0604020202020204" pitchFamily="34" charset="0"/>
              <a:buNone/>
              <a:defRPr lang="pl-PL" sz="1800" b="1" kern="1200" dirty="0" smtClean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r>
              <a:rPr lang="pl-PL" dirty="0"/>
              <a:t>Insert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Name</a:t>
            </a:r>
            <a:endParaRPr lang="pl-PL" dirty="0"/>
          </a:p>
        </p:txBody>
      </p:sp>
      <p:pic>
        <p:nvPicPr>
          <p:cNvPr id="8" name="Obraz 8">
            <a:extLst>
              <a:ext uri="{FF2B5EF4-FFF2-40B4-BE49-F238E27FC236}">
                <a16:creationId xmlns:a16="http://schemas.microsoft.com/office/drawing/2014/main" id="{03A87BEC-3413-63C3-938A-E6A1B596346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63" y="765175"/>
            <a:ext cx="1524000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Łuk blokowy 15">
            <a:extLst>
              <a:ext uri="{FF2B5EF4-FFF2-40B4-BE49-F238E27FC236}">
                <a16:creationId xmlns:a16="http://schemas.microsoft.com/office/drawing/2014/main" id="{0DB6B5B4-4BC4-12FE-BD64-D7D927A0FF25}"/>
              </a:ext>
            </a:extLst>
          </p:cNvPr>
          <p:cNvSpPr/>
          <p:nvPr userDrawn="1"/>
        </p:nvSpPr>
        <p:spPr>
          <a:xfrm rot="14880071">
            <a:off x="5901884" y="-53084"/>
            <a:ext cx="6510805" cy="6510806"/>
          </a:xfrm>
          <a:prstGeom prst="blockArc">
            <a:avLst>
              <a:gd name="adj1" fmla="val 10790409"/>
              <a:gd name="adj2" fmla="val 16201009"/>
              <a:gd name="adj3" fmla="val 21612"/>
            </a:avLst>
          </a:prstGeom>
          <a:noFill/>
          <a:ln w="158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 dirty="0">
              <a:solidFill>
                <a:schemeClr val="tx1"/>
              </a:solidFill>
              <a:latin typeface="Roboto" panose="02000000000000000000" pitchFamily="2" charset="0"/>
            </a:endParaRPr>
          </a:p>
        </p:txBody>
      </p:sp>
      <p:sp>
        <p:nvSpPr>
          <p:cNvPr id="9" name="Symbol zastępczy obrazu 29">
            <a:extLst>
              <a:ext uri="{FF2B5EF4-FFF2-40B4-BE49-F238E27FC236}">
                <a16:creationId xmlns:a16="http://schemas.microsoft.com/office/drawing/2014/main" id="{2B392A67-2DCC-E70E-B293-3CCDCB71261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23154" y="1394293"/>
            <a:ext cx="3916364" cy="3916364"/>
          </a:xfrm>
          <a:custGeom>
            <a:avLst/>
            <a:gdLst>
              <a:gd name="connsiteX0" fmla="*/ 1958182 w 3916364"/>
              <a:gd name="connsiteY0" fmla="*/ 0 h 3916364"/>
              <a:gd name="connsiteX1" fmla="*/ 3916364 w 3916364"/>
              <a:gd name="connsiteY1" fmla="*/ 1958182 h 3916364"/>
              <a:gd name="connsiteX2" fmla="*/ 1958182 w 3916364"/>
              <a:gd name="connsiteY2" fmla="*/ 3916364 h 3916364"/>
              <a:gd name="connsiteX3" fmla="*/ 0 w 3916364"/>
              <a:gd name="connsiteY3" fmla="*/ 1958182 h 3916364"/>
              <a:gd name="connsiteX4" fmla="*/ 1958182 w 3916364"/>
              <a:gd name="connsiteY4" fmla="*/ 0 h 3916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16364" h="3916364">
                <a:moveTo>
                  <a:pt x="1958182" y="0"/>
                </a:moveTo>
                <a:cubicBezTo>
                  <a:pt x="3039656" y="0"/>
                  <a:pt x="3916364" y="876708"/>
                  <a:pt x="3916364" y="1958182"/>
                </a:cubicBezTo>
                <a:cubicBezTo>
                  <a:pt x="3916364" y="3039656"/>
                  <a:pt x="3039656" y="3916364"/>
                  <a:pt x="1958182" y="3916364"/>
                </a:cubicBezTo>
                <a:cubicBezTo>
                  <a:pt x="876708" y="3916364"/>
                  <a:pt x="0" y="3039656"/>
                  <a:pt x="0" y="1958182"/>
                </a:cubicBezTo>
                <a:cubicBezTo>
                  <a:pt x="0" y="876708"/>
                  <a:pt x="876708" y="0"/>
                  <a:pt x="1958182" y="0"/>
                </a:cubicBezTo>
                <a:close/>
              </a:path>
            </a:pathLst>
          </a:custGeom>
          <a:ln w="508000">
            <a:gradFill>
              <a:gsLst>
                <a:gs pos="0">
                  <a:schemeClr val="tx2">
                    <a:alpha val="56000"/>
                  </a:schemeClr>
                </a:gs>
                <a:gs pos="100000">
                  <a:schemeClr val="tx2">
                    <a:alpha val="36000"/>
                  </a:schemeClr>
                </a:gs>
              </a:gsLst>
              <a:lin ang="5400000" scaled="1"/>
            </a:gradFill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  <p:sp>
        <p:nvSpPr>
          <p:cNvPr id="18" name="Owal 17">
            <a:extLst>
              <a:ext uri="{FF2B5EF4-FFF2-40B4-BE49-F238E27FC236}">
                <a16:creationId xmlns:a16="http://schemas.microsoft.com/office/drawing/2014/main" id="{7302B268-837C-2428-7802-EEA5441C96A1}"/>
              </a:ext>
            </a:extLst>
          </p:cNvPr>
          <p:cNvSpPr/>
          <p:nvPr userDrawn="1"/>
        </p:nvSpPr>
        <p:spPr>
          <a:xfrm>
            <a:off x="10200456" y="793125"/>
            <a:ext cx="136525" cy="136525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/>
          </a:p>
        </p:txBody>
      </p:sp>
      <p:sp>
        <p:nvSpPr>
          <p:cNvPr id="27" name="Owal 26">
            <a:extLst>
              <a:ext uri="{FF2B5EF4-FFF2-40B4-BE49-F238E27FC236}">
                <a16:creationId xmlns:a16="http://schemas.microsoft.com/office/drawing/2014/main" id="{2ECA988E-3090-6980-8607-1BE270323F27}"/>
              </a:ext>
            </a:extLst>
          </p:cNvPr>
          <p:cNvSpPr/>
          <p:nvPr userDrawn="1"/>
        </p:nvSpPr>
        <p:spPr>
          <a:xfrm>
            <a:off x="10352921" y="1126253"/>
            <a:ext cx="73025" cy="7143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15514729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Horizonta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ymbol zastępczy tekstu 27">
            <a:extLst>
              <a:ext uri="{FF2B5EF4-FFF2-40B4-BE49-F238E27FC236}">
                <a16:creationId xmlns:a16="http://schemas.microsoft.com/office/drawing/2014/main" id="{54B24997-8AE3-6749-AAE8-EED640457F2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179637" y="2405084"/>
            <a:ext cx="2419351" cy="926688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29" name="Symbol zastępczy tekstu 27">
            <a:extLst>
              <a:ext uri="{FF2B5EF4-FFF2-40B4-BE49-F238E27FC236}">
                <a16:creationId xmlns:a16="http://schemas.microsoft.com/office/drawing/2014/main" id="{77A57533-0DE7-2443-819F-70811088FD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89512" y="1861359"/>
            <a:ext cx="2409476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sp>
        <p:nvSpPr>
          <p:cNvPr id="55" name="Symbol zastępczy tekstu 27">
            <a:extLst>
              <a:ext uri="{FF2B5EF4-FFF2-40B4-BE49-F238E27FC236}">
                <a16:creationId xmlns:a16="http://schemas.microsoft.com/office/drawing/2014/main" id="{DEAC510A-59E3-3D43-B175-860654F30F7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896963" y="5373216"/>
            <a:ext cx="2409476" cy="926688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56" name="Symbol zastępczy tekstu 27">
            <a:extLst>
              <a:ext uri="{FF2B5EF4-FFF2-40B4-BE49-F238E27FC236}">
                <a16:creationId xmlns:a16="http://schemas.microsoft.com/office/drawing/2014/main" id="{448D7B3D-1E52-D941-A299-24F5AE994D6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906838" y="4829491"/>
            <a:ext cx="2396567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sp>
        <p:nvSpPr>
          <p:cNvPr id="69" name="Symbol zastępczy tekstu 27">
            <a:extLst>
              <a:ext uri="{FF2B5EF4-FFF2-40B4-BE49-F238E27FC236}">
                <a16:creationId xmlns:a16="http://schemas.microsoft.com/office/drawing/2014/main" id="{E3575939-895C-A34B-887C-E8BCB786D9F9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5624164" y="2405084"/>
            <a:ext cx="2433977" cy="926688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70" name="Symbol zastępczy tekstu 27">
            <a:extLst>
              <a:ext uri="{FF2B5EF4-FFF2-40B4-BE49-F238E27FC236}">
                <a16:creationId xmlns:a16="http://schemas.microsoft.com/office/drawing/2014/main" id="{C440E0A9-C8C5-6942-8B22-F7F230317FD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5634039" y="1861359"/>
            <a:ext cx="2420936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sp>
        <p:nvSpPr>
          <p:cNvPr id="75" name="Symbol zastępczy tekstu 27">
            <a:extLst>
              <a:ext uri="{FF2B5EF4-FFF2-40B4-BE49-F238E27FC236}">
                <a16:creationId xmlns:a16="http://schemas.microsoft.com/office/drawing/2014/main" id="{D2D71081-097F-084B-847C-68415C60F776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7341489" y="5373216"/>
            <a:ext cx="2326385" cy="926688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76" name="Symbol zastępczy tekstu 27">
            <a:extLst>
              <a:ext uri="{FF2B5EF4-FFF2-40B4-BE49-F238E27FC236}">
                <a16:creationId xmlns:a16="http://schemas.microsoft.com/office/drawing/2014/main" id="{36289EF5-A8A7-8340-971B-E7524C39160F}"/>
              </a:ext>
            </a:extLst>
          </p:cNvPr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7351364" y="4829491"/>
            <a:ext cx="2313921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sp>
        <p:nvSpPr>
          <p:cNvPr id="81" name="Symbol zastępczy tekstu 27">
            <a:extLst>
              <a:ext uri="{FF2B5EF4-FFF2-40B4-BE49-F238E27FC236}">
                <a16:creationId xmlns:a16="http://schemas.microsoft.com/office/drawing/2014/main" id="{B7C6EA33-AA06-9843-A417-AF293B7DD056}"/>
              </a:ext>
            </a:extLst>
          </p:cNvPr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9077945" y="2404960"/>
            <a:ext cx="2436196" cy="926688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82" name="Symbol zastępczy tekstu 27">
            <a:extLst>
              <a:ext uri="{FF2B5EF4-FFF2-40B4-BE49-F238E27FC236}">
                <a16:creationId xmlns:a16="http://schemas.microsoft.com/office/drawing/2014/main" id="{4B2A7435-8E28-274B-8AA0-A41343297A31}"/>
              </a:ext>
            </a:extLst>
          </p:cNvPr>
          <p:cNvSpPr>
            <a:spLocks noGrp="1"/>
          </p:cNvSpPr>
          <p:nvPr userDrawn="1">
            <p:ph type="body" sz="quarter" idx="29" hasCustomPrompt="1"/>
          </p:nvPr>
        </p:nvSpPr>
        <p:spPr>
          <a:xfrm>
            <a:off x="9087820" y="1861235"/>
            <a:ext cx="2423143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cxnSp>
        <p:nvCxnSpPr>
          <p:cNvPr id="33" name="Łącznik prosty 32">
            <a:extLst>
              <a:ext uri="{FF2B5EF4-FFF2-40B4-BE49-F238E27FC236}">
                <a16:creationId xmlns:a16="http://schemas.microsoft.com/office/drawing/2014/main" id="{7F194BF3-3738-1D45-BFF6-7BAD693E2D44}"/>
              </a:ext>
            </a:extLst>
          </p:cNvPr>
          <p:cNvCxnSpPr>
            <a:cxnSpLocks/>
          </p:cNvCxnSpPr>
          <p:nvPr userDrawn="1"/>
        </p:nvCxnSpPr>
        <p:spPr>
          <a:xfrm>
            <a:off x="-84348" y="3621402"/>
            <a:ext cx="12360696" cy="0"/>
          </a:xfrm>
          <a:prstGeom prst="line">
            <a:avLst/>
          </a:prstGeom>
          <a:ln w="25400"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4" name="Grupa 33">
            <a:extLst>
              <a:ext uri="{FF2B5EF4-FFF2-40B4-BE49-F238E27FC236}">
                <a16:creationId xmlns:a16="http://schemas.microsoft.com/office/drawing/2014/main" id="{52A933BA-188D-7241-9224-B0B236DE31F2}"/>
              </a:ext>
            </a:extLst>
          </p:cNvPr>
          <p:cNvGrpSpPr>
            <a:grpSpLocks/>
          </p:cNvGrpSpPr>
          <p:nvPr userDrawn="1"/>
        </p:nvGrpSpPr>
        <p:grpSpPr>
          <a:xfrm>
            <a:off x="1830539" y="2101000"/>
            <a:ext cx="216024" cy="1628289"/>
            <a:chOff x="1508540" y="2101000"/>
            <a:chExt cx="216024" cy="1628289"/>
          </a:xfrm>
        </p:grpSpPr>
        <p:sp>
          <p:nvSpPr>
            <p:cNvPr id="35" name="Owal 34">
              <a:extLst>
                <a:ext uri="{FF2B5EF4-FFF2-40B4-BE49-F238E27FC236}">
                  <a16:creationId xmlns:a16="http://schemas.microsoft.com/office/drawing/2014/main" id="{C4723F70-CBE3-9448-965B-7D4ED3CDB9D5}"/>
                </a:ext>
              </a:extLst>
            </p:cNvPr>
            <p:cNvSpPr/>
            <p:nvPr userDrawn="1"/>
          </p:nvSpPr>
          <p:spPr>
            <a:xfrm>
              <a:off x="1508540" y="2101000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l-PL" dirty="0">
                <a:latin typeface="Roboto" panose="02000000000000000000" pitchFamily="2" charset="0"/>
              </a:endParaRPr>
            </a:p>
          </p:txBody>
        </p:sp>
        <p:sp>
          <p:nvSpPr>
            <p:cNvPr id="36" name="Owal 35">
              <a:extLst>
                <a:ext uri="{FF2B5EF4-FFF2-40B4-BE49-F238E27FC236}">
                  <a16:creationId xmlns:a16="http://schemas.microsoft.com/office/drawing/2014/main" id="{4DBCCB7A-2CA8-FC48-94ED-42586FE8CF17}"/>
                </a:ext>
              </a:extLst>
            </p:cNvPr>
            <p:cNvSpPr/>
            <p:nvPr userDrawn="1"/>
          </p:nvSpPr>
          <p:spPr>
            <a:xfrm>
              <a:off x="1508540" y="3513265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l-PL" dirty="0">
                <a:latin typeface="Roboto" panose="02000000000000000000" pitchFamily="2" charset="0"/>
              </a:endParaRPr>
            </a:p>
          </p:txBody>
        </p:sp>
        <p:cxnSp>
          <p:nvCxnSpPr>
            <p:cNvPr id="37" name="Łącznik prosty 36">
              <a:extLst>
                <a:ext uri="{FF2B5EF4-FFF2-40B4-BE49-F238E27FC236}">
                  <a16:creationId xmlns:a16="http://schemas.microsoft.com/office/drawing/2014/main" id="{C6B9989E-D9A8-4A46-871E-BA447B7C1502}"/>
                </a:ext>
              </a:extLst>
            </p:cNvPr>
            <p:cNvCxnSpPr>
              <a:cxnSpLocks/>
              <a:stCxn id="35" idx="4"/>
            </p:cNvCxnSpPr>
            <p:nvPr userDrawn="1"/>
          </p:nvCxnSpPr>
          <p:spPr>
            <a:xfrm>
              <a:off x="1616552" y="2317024"/>
              <a:ext cx="0" cy="1111949"/>
            </a:xfrm>
            <a:prstGeom prst="lin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38" name="Grupa 37">
            <a:extLst>
              <a:ext uri="{FF2B5EF4-FFF2-40B4-BE49-F238E27FC236}">
                <a16:creationId xmlns:a16="http://schemas.microsoft.com/office/drawing/2014/main" id="{8BB95CDF-4DB6-DC43-AE96-FE8DFD6B5822}"/>
              </a:ext>
            </a:extLst>
          </p:cNvPr>
          <p:cNvGrpSpPr/>
          <p:nvPr userDrawn="1"/>
        </p:nvGrpSpPr>
        <p:grpSpPr>
          <a:xfrm>
            <a:off x="5280750" y="2101000"/>
            <a:ext cx="216024" cy="1628289"/>
            <a:chOff x="1508540" y="2101000"/>
            <a:chExt cx="216024" cy="1628289"/>
          </a:xfrm>
        </p:grpSpPr>
        <p:sp>
          <p:nvSpPr>
            <p:cNvPr id="39" name="Owal 38">
              <a:extLst>
                <a:ext uri="{FF2B5EF4-FFF2-40B4-BE49-F238E27FC236}">
                  <a16:creationId xmlns:a16="http://schemas.microsoft.com/office/drawing/2014/main" id="{B42D6BA1-778E-164D-927A-495A8D37207A}"/>
                </a:ext>
              </a:extLst>
            </p:cNvPr>
            <p:cNvSpPr/>
            <p:nvPr userDrawn="1"/>
          </p:nvSpPr>
          <p:spPr>
            <a:xfrm>
              <a:off x="1508540" y="2101000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l-PL" dirty="0">
                <a:latin typeface="Roboto" panose="02000000000000000000" pitchFamily="2" charset="0"/>
              </a:endParaRPr>
            </a:p>
          </p:txBody>
        </p:sp>
        <p:sp>
          <p:nvSpPr>
            <p:cNvPr id="40" name="Owal 39">
              <a:extLst>
                <a:ext uri="{FF2B5EF4-FFF2-40B4-BE49-F238E27FC236}">
                  <a16:creationId xmlns:a16="http://schemas.microsoft.com/office/drawing/2014/main" id="{DC0C0C98-E200-4A46-9718-ECF082FD3BAD}"/>
                </a:ext>
              </a:extLst>
            </p:cNvPr>
            <p:cNvSpPr/>
            <p:nvPr userDrawn="1"/>
          </p:nvSpPr>
          <p:spPr>
            <a:xfrm>
              <a:off x="1508540" y="3513265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l-PL" dirty="0">
                <a:latin typeface="Roboto" panose="02000000000000000000" pitchFamily="2" charset="0"/>
              </a:endParaRPr>
            </a:p>
          </p:txBody>
        </p:sp>
        <p:cxnSp>
          <p:nvCxnSpPr>
            <p:cNvPr id="41" name="Łącznik prosty 40">
              <a:extLst>
                <a:ext uri="{FF2B5EF4-FFF2-40B4-BE49-F238E27FC236}">
                  <a16:creationId xmlns:a16="http://schemas.microsoft.com/office/drawing/2014/main" id="{71D4B452-C6FF-FD4E-BF5D-8FA508217432}"/>
                </a:ext>
              </a:extLst>
            </p:cNvPr>
            <p:cNvCxnSpPr>
              <a:cxnSpLocks/>
              <a:stCxn id="39" idx="4"/>
            </p:cNvCxnSpPr>
            <p:nvPr userDrawn="1"/>
          </p:nvCxnSpPr>
          <p:spPr>
            <a:xfrm>
              <a:off x="1616552" y="2317024"/>
              <a:ext cx="0" cy="1111949"/>
            </a:xfrm>
            <a:prstGeom prst="lin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2" name="Grupa 41">
            <a:extLst>
              <a:ext uri="{FF2B5EF4-FFF2-40B4-BE49-F238E27FC236}">
                <a16:creationId xmlns:a16="http://schemas.microsoft.com/office/drawing/2014/main" id="{120BAEAE-9437-F240-A112-6505EFB890E0}"/>
              </a:ext>
            </a:extLst>
          </p:cNvPr>
          <p:cNvGrpSpPr/>
          <p:nvPr userDrawn="1"/>
        </p:nvGrpSpPr>
        <p:grpSpPr>
          <a:xfrm>
            <a:off x="3572996" y="3513265"/>
            <a:ext cx="216024" cy="1628289"/>
            <a:chOff x="1508540" y="2101000"/>
            <a:chExt cx="216024" cy="1628289"/>
          </a:xfrm>
        </p:grpSpPr>
        <p:sp>
          <p:nvSpPr>
            <p:cNvPr id="43" name="Owal 42">
              <a:extLst>
                <a:ext uri="{FF2B5EF4-FFF2-40B4-BE49-F238E27FC236}">
                  <a16:creationId xmlns:a16="http://schemas.microsoft.com/office/drawing/2014/main" id="{D22B0C88-4629-A74A-BAE9-93AB95D62146}"/>
                </a:ext>
              </a:extLst>
            </p:cNvPr>
            <p:cNvSpPr/>
            <p:nvPr userDrawn="1"/>
          </p:nvSpPr>
          <p:spPr>
            <a:xfrm>
              <a:off x="1508540" y="2101000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l-PL" dirty="0">
                <a:latin typeface="Roboto" panose="02000000000000000000" pitchFamily="2" charset="0"/>
              </a:endParaRPr>
            </a:p>
          </p:txBody>
        </p:sp>
        <p:sp>
          <p:nvSpPr>
            <p:cNvPr id="44" name="Owal 43">
              <a:extLst>
                <a:ext uri="{FF2B5EF4-FFF2-40B4-BE49-F238E27FC236}">
                  <a16:creationId xmlns:a16="http://schemas.microsoft.com/office/drawing/2014/main" id="{D95EC877-8AD4-714D-A93C-6BC435DA57BB}"/>
                </a:ext>
              </a:extLst>
            </p:cNvPr>
            <p:cNvSpPr/>
            <p:nvPr userDrawn="1"/>
          </p:nvSpPr>
          <p:spPr>
            <a:xfrm>
              <a:off x="1508540" y="3513265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l-PL" dirty="0">
                <a:latin typeface="Roboto" panose="02000000000000000000" pitchFamily="2" charset="0"/>
              </a:endParaRPr>
            </a:p>
          </p:txBody>
        </p:sp>
        <p:cxnSp>
          <p:nvCxnSpPr>
            <p:cNvPr id="45" name="Łącznik prosty 44">
              <a:extLst>
                <a:ext uri="{FF2B5EF4-FFF2-40B4-BE49-F238E27FC236}">
                  <a16:creationId xmlns:a16="http://schemas.microsoft.com/office/drawing/2014/main" id="{38619582-7B39-E546-9DEB-CB21A00355DF}"/>
                </a:ext>
              </a:extLst>
            </p:cNvPr>
            <p:cNvCxnSpPr>
              <a:cxnSpLocks/>
              <a:endCxn id="44" idx="0"/>
            </p:cNvCxnSpPr>
            <p:nvPr userDrawn="1"/>
          </p:nvCxnSpPr>
          <p:spPr>
            <a:xfrm>
              <a:off x="1616552" y="2401289"/>
              <a:ext cx="0" cy="1111976"/>
            </a:xfrm>
            <a:prstGeom prst="lin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6" name="Grupa 45">
            <a:extLst>
              <a:ext uri="{FF2B5EF4-FFF2-40B4-BE49-F238E27FC236}">
                <a16:creationId xmlns:a16="http://schemas.microsoft.com/office/drawing/2014/main" id="{35922B51-F8BE-A94E-8BE1-3E951FEE0A56}"/>
              </a:ext>
            </a:extLst>
          </p:cNvPr>
          <p:cNvGrpSpPr/>
          <p:nvPr userDrawn="1"/>
        </p:nvGrpSpPr>
        <p:grpSpPr>
          <a:xfrm>
            <a:off x="8742395" y="2101000"/>
            <a:ext cx="216024" cy="1628289"/>
            <a:chOff x="1508540" y="2101000"/>
            <a:chExt cx="216024" cy="1628289"/>
          </a:xfrm>
        </p:grpSpPr>
        <p:sp>
          <p:nvSpPr>
            <p:cNvPr id="47" name="Owal 46">
              <a:extLst>
                <a:ext uri="{FF2B5EF4-FFF2-40B4-BE49-F238E27FC236}">
                  <a16:creationId xmlns:a16="http://schemas.microsoft.com/office/drawing/2014/main" id="{5CB6C8D1-845D-2E42-BD4C-AE9198999FD2}"/>
                </a:ext>
              </a:extLst>
            </p:cNvPr>
            <p:cNvSpPr/>
            <p:nvPr userDrawn="1"/>
          </p:nvSpPr>
          <p:spPr>
            <a:xfrm>
              <a:off x="1508540" y="2101000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l-PL" dirty="0">
                <a:latin typeface="Roboto" panose="02000000000000000000" pitchFamily="2" charset="0"/>
              </a:endParaRPr>
            </a:p>
          </p:txBody>
        </p:sp>
        <p:sp>
          <p:nvSpPr>
            <p:cNvPr id="48" name="Owal 47">
              <a:extLst>
                <a:ext uri="{FF2B5EF4-FFF2-40B4-BE49-F238E27FC236}">
                  <a16:creationId xmlns:a16="http://schemas.microsoft.com/office/drawing/2014/main" id="{18BBAE55-3C2C-A546-8BB3-AFBC9D884EEB}"/>
                </a:ext>
              </a:extLst>
            </p:cNvPr>
            <p:cNvSpPr/>
            <p:nvPr userDrawn="1"/>
          </p:nvSpPr>
          <p:spPr>
            <a:xfrm>
              <a:off x="1508540" y="3513265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l-PL" dirty="0">
                <a:latin typeface="Roboto" panose="02000000000000000000" pitchFamily="2" charset="0"/>
              </a:endParaRPr>
            </a:p>
          </p:txBody>
        </p:sp>
        <p:cxnSp>
          <p:nvCxnSpPr>
            <p:cNvPr id="49" name="Łącznik prosty 48">
              <a:extLst>
                <a:ext uri="{FF2B5EF4-FFF2-40B4-BE49-F238E27FC236}">
                  <a16:creationId xmlns:a16="http://schemas.microsoft.com/office/drawing/2014/main" id="{794EF6F9-C942-D841-A2D4-8EF5A12D9EA9}"/>
                </a:ext>
              </a:extLst>
            </p:cNvPr>
            <p:cNvCxnSpPr>
              <a:cxnSpLocks/>
              <a:stCxn id="47" idx="4"/>
            </p:cNvCxnSpPr>
            <p:nvPr userDrawn="1"/>
          </p:nvCxnSpPr>
          <p:spPr>
            <a:xfrm>
              <a:off x="1616552" y="2317024"/>
              <a:ext cx="0" cy="1111949"/>
            </a:xfrm>
            <a:prstGeom prst="lin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50" name="Grupa 49">
            <a:extLst>
              <a:ext uri="{FF2B5EF4-FFF2-40B4-BE49-F238E27FC236}">
                <a16:creationId xmlns:a16="http://schemas.microsoft.com/office/drawing/2014/main" id="{D9C9FA02-5632-F745-9FBA-83B309520612}"/>
              </a:ext>
            </a:extLst>
          </p:cNvPr>
          <p:cNvGrpSpPr/>
          <p:nvPr userDrawn="1"/>
        </p:nvGrpSpPr>
        <p:grpSpPr>
          <a:xfrm>
            <a:off x="7013780" y="3513265"/>
            <a:ext cx="216024" cy="1628289"/>
            <a:chOff x="1508540" y="2101000"/>
            <a:chExt cx="216024" cy="1628289"/>
          </a:xfrm>
        </p:grpSpPr>
        <p:sp>
          <p:nvSpPr>
            <p:cNvPr id="51" name="Owal 50">
              <a:extLst>
                <a:ext uri="{FF2B5EF4-FFF2-40B4-BE49-F238E27FC236}">
                  <a16:creationId xmlns:a16="http://schemas.microsoft.com/office/drawing/2014/main" id="{82CF7030-490E-0544-A894-D51569FA142F}"/>
                </a:ext>
              </a:extLst>
            </p:cNvPr>
            <p:cNvSpPr/>
            <p:nvPr userDrawn="1"/>
          </p:nvSpPr>
          <p:spPr>
            <a:xfrm>
              <a:off x="1508540" y="2101000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l-PL" dirty="0">
                <a:latin typeface="Roboto" panose="02000000000000000000" pitchFamily="2" charset="0"/>
              </a:endParaRPr>
            </a:p>
          </p:txBody>
        </p:sp>
        <p:sp>
          <p:nvSpPr>
            <p:cNvPr id="52" name="Owal 51">
              <a:extLst>
                <a:ext uri="{FF2B5EF4-FFF2-40B4-BE49-F238E27FC236}">
                  <a16:creationId xmlns:a16="http://schemas.microsoft.com/office/drawing/2014/main" id="{E07B25A9-B5B7-384D-B252-E2D337C1C280}"/>
                </a:ext>
              </a:extLst>
            </p:cNvPr>
            <p:cNvSpPr/>
            <p:nvPr userDrawn="1"/>
          </p:nvSpPr>
          <p:spPr>
            <a:xfrm>
              <a:off x="1508540" y="3513265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l-PL" dirty="0">
                <a:latin typeface="Roboto" panose="02000000000000000000" pitchFamily="2" charset="0"/>
              </a:endParaRPr>
            </a:p>
          </p:txBody>
        </p:sp>
        <p:cxnSp>
          <p:nvCxnSpPr>
            <p:cNvPr id="53" name="Łącznik prosty 52">
              <a:extLst>
                <a:ext uri="{FF2B5EF4-FFF2-40B4-BE49-F238E27FC236}">
                  <a16:creationId xmlns:a16="http://schemas.microsoft.com/office/drawing/2014/main" id="{55A11FB3-FDCB-D149-A8D9-330B9F7EDB68}"/>
                </a:ext>
              </a:extLst>
            </p:cNvPr>
            <p:cNvCxnSpPr>
              <a:cxnSpLocks/>
              <a:endCxn id="52" idx="0"/>
            </p:cNvCxnSpPr>
            <p:nvPr userDrawn="1"/>
          </p:nvCxnSpPr>
          <p:spPr>
            <a:xfrm>
              <a:off x="1616552" y="2401289"/>
              <a:ext cx="0" cy="1111976"/>
            </a:xfrm>
            <a:prstGeom prst="lin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2953298393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Horizontal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ymbol zastępczy tekstu 27">
            <a:extLst>
              <a:ext uri="{FF2B5EF4-FFF2-40B4-BE49-F238E27FC236}">
                <a16:creationId xmlns:a16="http://schemas.microsoft.com/office/drawing/2014/main" id="{54B24997-8AE3-6749-AAE8-EED640457F2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179637" y="2405084"/>
            <a:ext cx="2419351" cy="926688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29" name="Symbol zastępczy tekstu 27">
            <a:extLst>
              <a:ext uri="{FF2B5EF4-FFF2-40B4-BE49-F238E27FC236}">
                <a16:creationId xmlns:a16="http://schemas.microsoft.com/office/drawing/2014/main" id="{77A57533-0DE7-2443-819F-70811088FD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89512" y="1861359"/>
            <a:ext cx="2409476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sp>
        <p:nvSpPr>
          <p:cNvPr id="55" name="Symbol zastępczy tekstu 27">
            <a:extLst>
              <a:ext uri="{FF2B5EF4-FFF2-40B4-BE49-F238E27FC236}">
                <a16:creationId xmlns:a16="http://schemas.microsoft.com/office/drawing/2014/main" id="{DEAC510A-59E3-3D43-B175-860654F30F7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896963" y="5373216"/>
            <a:ext cx="2409476" cy="926688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56" name="Symbol zastępczy tekstu 27">
            <a:extLst>
              <a:ext uri="{FF2B5EF4-FFF2-40B4-BE49-F238E27FC236}">
                <a16:creationId xmlns:a16="http://schemas.microsoft.com/office/drawing/2014/main" id="{448D7B3D-1E52-D941-A299-24F5AE994D6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906838" y="4829491"/>
            <a:ext cx="2396567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sp>
        <p:nvSpPr>
          <p:cNvPr id="69" name="Symbol zastępczy tekstu 27">
            <a:extLst>
              <a:ext uri="{FF2B5EF4-FFF2-40B4-BE49-F238E27FC236}">
                <a16:creationId xmlns:a16="http://schemas.microsoft.com/office/drawing/2014/main" id="{E3575939-895C-A34B-887C-E8BCB786D9F9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5624164" y="2405084"/>
            <a:ext cx="2433977" cy="926688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70" name="Symbol zastępczy tekstu 27">
            <a:extLst>
              <a:ext uri="{FF2B5EF4-FFF2-40B4-BE49-F238E27FC236}">
                <a16:creationId xmlns:a16="http://schemas.microsoft.com/office/drawing/2014/main" id="{C440E0A9-C8C5-6942-8B22-F7F230317FD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5634039" y="1861359"/>
            <a:ext cx="2420936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sp>
        <p:nvSpPr>
          <p:cNvPr id="75" name="Symbol zastępczy tekstu 27">
            <a:extLst>
              <a:ext uri="{FF2B5EF4-FFF2-40B4-BE49-F238E27FC236}">
                <a16:creationId xmlns:a16="http://schemas.microsoft.com/office/drawing/2014/main" id="{D2D71081-097F-084B-847C-68415C60F776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7341489" y="5373216"/>
            <a:ext cx="2326385" cy="926688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76" name="Symbol zastępczy tekstu 27">
            <a:extLst>
              <a:ext uri="{FF2B5EF4-FFF2-40B4-BE49-F238E27FC236}">
                <a16:creationId xmlns:a16="http://schemas.microsoft.com/office/drawing/2014/main" id="{36289EF5-A8A7-8340-971B-E7524C39160F}"/>
              </a:ext>
            </a:extLst>
          </p:cNvPr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7351364" y="4829491"/>
            <a:ext cx="2313921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sp>
        <p:nvSpPr>
          <p:cNvPr id="81" name="Symbol zastępczy tekstu 27">
            <a:extLst>
              <a:ext uri="{FF2B5EF4-FFF2-40B4-BE49-F238E27FC236}">
                <a16:creationId xmlns:a16="http://schemas.microsoft.com/office/drawing/2014/main" id="{B7C6EA33-AA06-9843-A417-AF293B7DD056}"/>
              </a:ext>
            </a:extLst>
          </p:cNvPr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9077945" y="2404960"/>
            <a:ext cx="2436196" cy="926688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82" name="Symbol zastępczy tekstu 27">
            <a:extLst>
              <a:ext uri="{FF2B5EF4-FFF2-40B4-BE49-F238E27FC236}">
                <a16:creationId xmlns:a16="http://schemas.microsoft.com/office/drawing/2014/main" id="{4B2A7435-8E28-274B-8AA0-A41343297A31}"/>
              </a:ext>
            </a:extLst>
          </p:cNvPr>
          <p:cNvSpPr>
            <a:spLocks noGrp="1"/>
          </p:cNvSpPr>
          <p:nvPr userDrawn="1">
            <p:ph type="body" sz="quarter" idx="29" hasCustomPrompt="1"/>
          </p:nvPr>
        </p:nvSpPr>
        <p:spPr>
          <a:xfrm>
            <a:off x="9087820" y="1861235"/>
            <a:ext cx="2423143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cxnSp>
        <p:nvCxnSpPr>
          <p:cNvPr id="33" name="Łącznik prosty 32">
            <a:extLst>
              <a:ext uri="{FF2B5EF4-FFF2-40B4-BE49-F238E27FC236}">
                <a16:creationId xmlns:a16="http://schemas.microsoft.com/office/drawing/2014/main" id="{9B9A7425-5F50-B149-B514-EB167997DF44}"/>
              </a:ext>
            </a:extLst>
          </p:cNvPr>
          <p:cNvCxnSpPr>
            <a:cxnSpLocks/>
          </p:cNvCxnSpPr>
          <p:nvPr userDrawn="1"/>
        </p:nvCxnSpPr>
        <p:spPr>
          <a:xfrm>
            <a:off x="-84348" y="3621402"/>
            <a:ext cx="11595311" cy="0"/>
          </a:xfrm>
          <a:prstGeom prst="line">
            <a:avLst/>
          </a:prstGeom>
          <a:solidFill>
            <a:schemeClr val="bg1"/>
          </a:solidFill>
          <a:ln w="2540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4" name="Grupa 33">
            <a:extLst>
              <a:ext uri="{FF2B5EF4-FFF2-40B4-BE49-F238E27FC236}">
                <a16:creationId xmlns:a16="http://schemas.microsoft.com/office/drawing/2014/main" id="{033B4143-175D-7F4E-BD82-21C7421335C4}"/>
              </a:ext>
            </a:extLst>
          </p:cNvPr>
          <p:cNvGrpSpPr>
            <a:grpSpLocks/>
          </p:cNvGrpSpPr>
          <p:nvPr userDrawn="1"/>
        </p:nvGrpSpPr>
        <p:grpSpPr>
          <a:xfrm>
            <a:off x="1830539" y="2101000"/>
            <a:ext cx="216024" cy="1628289"/>
            <a:chOff x="1508540" y="2101000"/>
            <a:chExt cx="216024" cy="1628289"/>
          </a:xfrm>
        </p:grpSpPr>
        <p:sp>
          <p:nvSpPr>
            <p:cNvPr id="35" name="Owal 34">
              <a:extLst>
                <a:ext uri="{FF2B5EF4-FFF2-40B4-BE49-F238E27FC236}">
                  <a16:creationId xmlns:a16="http://schemas.microsoft.com/office/drawing/2014/main" id="{46CE5C8E-B528-8749-B7CB-25F6CE638A94}"/>
                </a:ext>
              </a:extLst>
            </p:cNvPr>
            <p:cNvSpPr/>
            <p:nvPr userDrawn="1"/>
          </p:nvSpPr>
          <p:spPr>
            <a:xfrm>
              <a:off x="1508540" y="2101000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l-PL" dirty="0">
                <a:latin typeface="Roboto" panose="02000000000000000000" pitchFamily="2" charset="0"/>
              </a:endParaRPr>
            </a:p>
          </p:txBody>
        </p:sp>
        <p:sp>
          <p:nvSpPr>
            <p:cNvPr id="36" name="Owal 35">
              <a:extLst>
                <a:ext uri="{FF2B5EF4-FFF2-40B4-BE49-F238E27FC236}">
                  <a16:creationId xmlns:a16="http://schemas.microsoft.com/office/drawing/2014/main" id="{81273D4D-5991-F046-9588-3769237133D4}"/>
                </a:ext>
              </a:extLst>
            </p:cNvPr>
            <p:cNvSpPr/>
            <p:nvPr userDrawn="1"/>
          </p:nvSpPr>
          <p:spPr>
            <a:xfrm>
              <a:off x="1508540" y="3513265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l-PL" dirty="0">
                <a:latin typeface="Roboto" panose="02000000000000000000" pitchFamily="2" charset="0"/>
              </a:endParaRPr>
            </a:p>
          </p:txBody>
        </p:sp>
        <p:cxnSp>
          <p:nvCxnSpPr>
            <p:cNvPr id="37" name="Łącznik prosty 36">
              <a:extLst>
                <a:ext uri="{FF2B5EF4-FFF2-40B4-BE49-F238E27FC236}">
                  <a16:creationId xmlns:a16="http://schemas.microsoft.com/office/drawing/2014/main" id="{DCDD7127-F39E-8240-B239-2850221D8DDA}"/>
                </a:ext>
              </a:extLst>
            </p:cNvPr>
            <p:cNvCxnSpPr>
              <a:cxnSpLocks/>
              <a:stCxn id="35" idx="4"/>
            </p:cNvCxnSpPr>
            <p:nvPr userDrawn="1"/>
          </p:nvCxnSpPr>
          <p:spPr>
            <a:xfrm>
              <a:off x="1616552" y="2317024"/>
              <a:ext cx="0" cy="1111949"/>
            </a:xfrm>
            <a:prstGeom prst="lin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38" name="Grupa 37">
            <a:extLst>
              <a:ext uri="{FF2B5EF4-FFF2-40B4-BE49-F238E27FC236}">
                <a16:creationId xmlns:a16="http://schemas.microsoft.com/office/drawing/2014/main" id="{22E3421A-B535-A848-BFFC-1876E24EF33E}"/>
              </a:ext>
            </a:extLst>
          </p:cNvPr>
          <p:cNvGrpSpPr/>
          <p:nvPr userDrawn="1"/>
        </p:nvGrpSpPr>
        <p:grpSpPr>
          <a:xfrm>
            <a:off x="5280750" y="2101000"/>
            <a:ext cx="216024" cy="1628289"/>
            <a:chOff x="1508540" y="2101000"/>
            <a:chExt cx="216024" cy="1628289"/>
          </a:xfrm>
        </p:grpSpPr>
        <p:sp>
          <p:nvSpPr>
            <p:cNvPr id="39" name="Owal 38">
              <a:extLst>
                <a:ext uri="{FF2B5EF4-FFF2-40B4-BE49-F238E27FC236}">
                  <a16:creationId xmlns:a16="http://schemas.microsoft.com/office/drawing/2014/main" id="{4BAFA1E1-719F-C445-91F2-4A90A0842322}"/>
                </a:ext>
              </a:extLst>
            </p:cNvPr>
            <p:cNvSpPr/>
            <p:nvPr userDrawn="1"/>
          </p:nvSpPr>
          <p:spPr>
            <a:xfrm>
              <a:off x="1508540" y="2101000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l-PL" dirty="0">
                <a:latin typeface="Roboto" panose="02000000000000000000" pitchFamily="2" charset="0"/>
              </a:endParaRPr>
            </a:p>
          </p:txBody>
        </p:sp>
        <p:sp>
          <p:nvSpPr>
            <p:cNvPr id="40" name="Owal 39">
              <a:extLst>
                <a:ext uri="{FF2B5EF4-FFF2-40B4-BE49-F238E27FC236}">
                  <a16:creationId xmlns:a16="http://schemas.microsoft.com/office/drawing/2014/main" id="{D270CAAF-C30B-134B-93CD-768CA60C5529}"/>
                </a:ext>
              </a:extLst>
            </p:cNvPr>
            <p:cNvSpPr/>
            <p:nvPr userDrawn="1"/>
          </p:nvSpPr>
          <p:spPr>
            <a:xfrm>
              <a:off x="1508540" y="3513265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l-PL" dirty="0">
                <a:latin typeface="Roboto" panose="02000000000000000000" pitchFamily="2" charset="0"/>
              </a:endParaRPr>
            </a:p>
          </p:txBody>
        </p:sp>
        <p:cxnSp>
          <p:nvCxnSpPr>
            <p:cNvPr id="41" name="Łącznik prosty 40">
              <a:extLst>
                <a:ext uri="{FF2B5EF4-FFF2-40B4-BE49-F238E27FC236}">
                  <a16:creationId xmlns:a16="http://schemas.microsoft.com/office/drawing/2014/main" id="{B525F602-846E-5E4C-BFAA-34CE50357730}"/>
                </a:ext>
              </a:extLst>
            </p:cNvPr>
            <p:cNvCxnSpPr>
              <a:cxnSpLocks/>
              <a:stCxn id="39" idx="4"/>
            </p:cNvCxnSpPr>
            <p:nvPr userDrawn="1"/>
          </p:nvCxnSpPr>
          <p:spPr>
            <a:xfrm>
              <a:off x="1616552" y="2317024"/>
              <a:ext cx="0" cy="1111949"/>
            </a:xfrm>
            <a:prstGeom prst="lin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2" name="Grupa 41">
            <a:extLst>
              <a:ext uri="{FF2B5EF4-FFF2-40B4-BE49-F238E27FC236}">
                <a16:creationId xmlns:a16="http://schemas.microsoft.com/office/drawing/2014/main" id="{5D709E50-5CB9-1647-B646-8A2A7E338E43}"/>
              </a:ext>
            </a:extLst>
          </p:cNvPr>
          <p:cNvGrpSpPr/>
          <p:nvPr userDrawn="1"/>
        </p:nvGrpSpPr>
        <p:grpSpPr>
          <a:xfrm>
            <a:off x="3572996" y="3513265"/>
            <a:ext cx="216024" cy="1628289"/>
            <a:chOff x="1508540" y="2101000"/>
            <a:chExt cx="216024" cy="1628289"/>
          </a:xfrm>
        </p:grpSpPr>
        <p:sp>
          <p:nvSpPr>
            <p:cNvPr id="43" name="Owal 42">
              <a:extLst>
                <a:ext uri="{FF2B5EF4-FFF2-40B4-BE49-F238E27FC236}">
                  <a16:creationId xmlns:a16="http://schemas.microsoft.com/office/drawing/2014/main" id="{9AC014A1-57EF-BC46-B96C-662244395D5E}"/>
                </a:ext>
              </a:extLst>
            </p:cNvPr>
            <p:cNvSpPr/>
            <p:nvPr userDrawn="1"/>
          </p:nvSpPr>
          <p:spPr>
            <a:xfrm>
              <a:off x="1508540" y="2101000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l-PL" dirty="0">
                <a:latin typeface="Roboto" panose="02000000000000000000" pitchFamily="2" charset="0"/>
              </a:endParaRPr>
            </a:p>
          </p:txBody>
        </p:sp>
        <p:sp>
          <p:nvSpPr>
            <p:cNvPr id="44" name="Owal 43">
              <a:extLst>
                <a:ext uri="{FF2B5EF4-FFF2-40B4-BE49-F238E27FC236}">
                  <a16:creationId xmlns:a16="http://schemas.microsoft.com/office/drawing/2014/main" id="{2665B992-278C-2643-B017-A4697222D3AB}"/>
                </a:ext>
              </a:extLst>
            </p:cNvPr>
            <p:cNvSpPr/>
            <p:nvPr userDrawn="1"/>
          </p:nvSpPr>
          <p:spPr>
            <a:xfrm>
              <a:off x="1508540" y="3513265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l-PL" dirty="0">
                <a:latin typeface="Roboto" panose="02000000000000000000" pitchFamily="2" charset="0"/>
              </a:endParaRPr>
            </a:p>
          </p:txBody>
        </p:sp>
        <p:cxnSp>
          <p:nvCxnSpPr>
            <p:cNvPr id="45" name="Łącznik prosty 44">
              <a:extLst>
                <a:ext uri="{FF2B5EF4-FFF2-40B4-BE49-F238E27FC236}">
                  <a16:creationId xmlns:a16="http://schemas.microsoft.com/office/drawing/2014/main" id="{05342B94-DF94-7848-8AFB-A8B9102A1EE8}"/>
                </a:ext>
              </a:extLst>
            </p:cNvPr>
            <p:cNvCxnSpPr>
              <a:cxnSpLocks/>
              <a:endCxn id="44" idx="0"/>
            </p:cNvCxnSpPr>
            <p:nvPr userDrawn="1"/>
          </p:nvCxnSpPr>
          <p:spPr>
            <a:xfrm>
              <a:off x="1616552" y="2401316"/>
              <a:ext cx="0" cy="1111949"/>
            </a:xfrm>
            <a:prstGeom prst="lin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6" name="Grupa 45">
            <a:extLst>
              <a:ext uri="{FF2B5EF4-FFF2-40B4-BE49-F238E27FC236}">
                <a16:creationId xmlns:a16="http://schemas.microsoft.com/office/drawing/2014/main" id="{028264DD-6319-1E40-91B7-9A1C77AFF312}"/>
              </a:ext>
            </a:extLst>
          </p:cNvPr>
          <p:cNvGrpSpPr/>
          <p:nvPr userDrawn="1"/>
        </p:nvGrpSpPr>
        <p:grpSpPr>
          <a:xfrm>
            <a:off x="8742395" y="2101000"/>
            <a:ext cx="216024" cy="1628289"/>
            <a:chOff x="1508540" y="2101000"/>
            <a:chExt cx="216024" cy="1628289"/>
          </a:xfrm>
        </p:grpSpPr>
        <p:sp>
          <p:nvSpPr>
            <p:cNvPr id="47" name="Owal 46">
              <a:extLst>
                <a:ext uri="{FF2B5EF4-FFF2-40B4-BE49-F238E27FC236}">
                  <a16:creationId xmlns:a16="http://schemas.microsoft.com/office/drawing/2014/main" id="{ED895863-3187-114A-BBD4-D5C6C0A1423D}"/>
                </a:ext>
              </a:extLst>
            </p:cNvPr>
            <p:cNvSpPr/>
            <p:nvPr userDrawn="1"/>
          </p:nvSpPr>
          <p:spPr>
            <a:xfrm>
              <a:off x="1508540" y="2101000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l-PL" dirty="0">
                <a:latin typeface="Roboto" panose="02000000000000000000" pitchFamily="2" charset="0"/>
              </a:endParaRPr>
            </a:p>
          </p:txBody>
        </p:sp>
        <p:sp>
          <p:nvSpPr>
            <p:cNvPr id="48" name="Owal 47">
              <a:extLst>
                <a:ext uri="{FF2B5EF4-FFF2-40B4-BE49-F238E27FC236}">
                  <a16:creationId xmlns:a16="http://schemas.microsoft.com/office/drawing/2014/main" id="{328334D1-BCFF-694C-BACE-A1F28A57BED2}"/>
                </a:ext>
              </a:extLst>
            </p:cNvPr>
            <p:cNvSpPr/>
            <p:nvPr userDrawn="1"/>
          </p:nvSpPr>
          <p:spPr>
            <a:xfrm>
              <a:off x="1508540" y="3513265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l-PL" dirty="0">
                <a:latin typeface="Roboto" panose="02000000000000000000" pitchFamily="2" charset="0"/>
              </a:endParaRPr>
            </a:p>
          </p:txBody>
        </p:sp>
        <p:cxnSp>
          <p:nvCxnSpPr>
            <p:cNvPr id="49" name="Łącznik prosty 48">
              <a:extLst>
                <a:ext uri="{FF2B5EF4-FFF2-40B4-BE49-F238E27FC236}">
                  <a16:creationId xmlns:a16="http://schemas.microsoft.com/office/drawing/2014/main" id="{AB674A26-DBFE-9644-9430-574500B406F9}"/>
                </a:ext>
              </a:extLst>
            </p:cNvPr>
            <p:cNvCxnSpPr>
              <a:cxnSpLocks/>
              <a:stCxn id="47" idx="4"/>
            </p:cNvCxnSpPr>
            <p:nvPr userDrawn="1"/>
          </p:nvCxnSpPr>
          <p:spPr>
            <a:xfrm>
              <a:off x="1616552" y="2317024"/>
              <a:ext cx="0" cy="1111949"/>
            </a:xfrm>
            <a:prstGeom prst="lin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50" name="Grupa 49">
            <a:extLst>
              <a:ext uri="{FF2B5EF4-FFF2-40B4-BE49-F238E27FC236}">
                <a16:creationId xmlns:a16="http://schemas.microsoft.com/office/drawing/2014/main" id="{A4CDC7BE-D721-C442-972E-34031D493CBF}"/>
              </a:ext>
            </a:extLst>
          </p:cNvPr>
          <p:cNvGrpSpPr/>
          <p:nvPr userDrawn="1"/>
        </p:nvGrpSpPr>
        <p:grpSpPr>
          <a:xfrm>
            <a:off x="7013780" y="3513265"/>
            <a:ext cx="216024" cy="1628289"/>
            <a:chOff x="1508540" y="2101000"/>
            <a:chExt cx="216024" cy="1628289"/>
          </a:xfrm>
        </p:grpSpPr>
        <p:sp>
          <p:nvSpPr>
            <p:cNvPr id="51" name="Owal 50">
              <a:extLst>
                <a:ext uri="{FF2B5EF4-FFF2-40B4-BE49-F238E27FC236}">
                  <a16:creationId xmlns:a16="http://schemas.microsoft.com/office/drawing/2014/main" id="{8BB9C406-F88F-B647-A64C-D4231912F6EB}"/>
                </a:ext>
              </a:extLst>
            </p:cNvPr>
            <p:cNvSpPr/>
            <p:nvPr userDrawn="1"/>
          </p:nvSpPr>
          <p:spPr>
            <a:xfrm>
              <a:off x="1508540" y="2101000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l-PL" dirty="0">
                <a:latin typeface="Roboto" panose="02000000000000000000" pitchFamily="2" charset="0"/>
              </a:endParaRPr>
            </a:p>
          </p:txBody>
        </p:sp>
        <p:sp>
          <p:nvSpPr>
            <p:cNvPr id="52" name="Owal 51">
              <a:extLst>
                <a:ext uri="{FF2B5EF4-FFF2-40B4-BE49-F238E27FC236}">
                  <a16:creationId xmlns:a16="http://schemas.microsoft.com/office/drawing/2014/main" id="{699E4545-766A-F740-8D30-343EFE245686}"/>
                </a:ext>
              </a:extLst>
            </p:cNvPr>
            <p:cNvSpPr/>
            <p:nvPr userDrawn="1"/>
          </p:nvSpPr>
          <p:spPr>
            <a:xfrm>
              <a:off x="1508540" y="3513265"/>
              <a:ext cx="216024" cy="216024"/>
            </a:xfrm>
            <a:prstGeom prst="ellips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pl-PL" dirty="0">
                <a:latin typeface="Roboto" panose="02000000000000000000" pitchFamily="2" charset="0"/>
              </a:endParaRPr>
            </a:p>
          </p:txBody>
        </p:sp>
        <p:cxnSp>
          <p:nvCxnSpPr>
            <p:cNvPr id="53" name="Łącznik prosty 52">
              <a:extLst>
                <a:ext uri="{FF2B5EF4-FFF2-40B4-BE49-F238E27FC236}">
                  <a16:creationId xmlns:a16="http://schemas.microsoft.com/office/drawing/2014/main" id="{DD60466E-9E8E-F64D-BDD8-824825D45C73}"/>
                </a:ext>
              </a:extLst>
            </p:cNvPr>
            <p:cNvCxnSpPr>
              <a:cxnSpLocks/>
              <a:endCxn id="52" idx="0"/>
            </p:cNvCxnSpPr>
            <p:nvPr userDrawn="1"/>
          </p:nvCxnSpPr>
          <p:spPr>
            <a:xfrm>
              <a:off x="1616552" y="2401316"/>
              <a:ext cx="0" cy="1111949"/>
            </a:xfrm>
            <a:prstGeom prst="line">
              <a:avLst/>
            </a:prstGeom>
            <a:solidFill>
              <a:schemeClr val="bg1"/>
            </a:solidFill>
            <a:ln w="25400">
              <a:gradFill>
                <a:gsLst>
                  <a:gs pos="0">
                    <a:schemeClr val="accent2"/>
                  </a:gs>
                  <a:gs pos="99000">
                    <a:schemeClr val="accent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313615840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Lar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ymbol zastępczy tekstu 27">
            <a:extLst>
              <a:ext uri="{FF2B5EF4-FFF2-40B4-BE49-F238E27FC236}">
                <a16:creationId xmlns:a16="http://schemas.microsoft.com/office/drawing/2014/main" id="{54B24997-8AE3-6749-AAE8-EED640457F2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1038" y="2075422"/>
            <a:ext cx="3225800" cy="4089882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cxnSp>
        <p:nvCxnSpPr>
          <p:cNvPr id="20" name="Łącznik prosty 19">
            <a:extLst>
              <a:ext uri="{FF2B5EF4-FFF2-40B4-BE49-F238E27FC236}">
                <a16:creationId xmlns:a16="http://schemas.microsoft.com/office/drawing/2014/main" id="{49A149AB-61B3-7A4A-ACF6-6D373D809131}"/>
              </a:ext>
            </a:extLst>
          </p:cNvPr>
          <p:cNvCxnSpPr>
            <a:cxnSpLocks/>
          </p:cNvCxnSpPr>
          <p:nvPr userDrawn="1"/>
        </p:nvCxnSpPr>
        <p:spPr>
          <a:xfrm>
            <a:off x="0" y="1844824"/>
            <a:ext cx="12192000" cy="0"/>
          </a:xfrm>
          <a:prstGeom prst="line">
            <a:avLst/>
          </a:prstGeom>
          <a:solidFill>
            <a:schemeClr val="bg1"/>
          </a:solidFill>
          <a:ln w="2540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9" name="Symbol zastępczy tekstu 27">
            <a:extLst>
              <a:ext uri="{FF2B5EF4-FFF2-40B4-BE49-F238E27FC236}">
                <a16:creationId xmlns:a16="http://schemas.microsoft.com/office/drawing/2014/main" id="{77A57533-0DE7-2443-819F-70811088FD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1038" y="1093432"/>
            <a:ext cx="3225800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sp>
        <p:nvSpPr>
          <p:cNvPr id="22" name="Owal 21">
            <a:extLst>
              <a:ext uri="{FF2B5EF4-FFF2-40B4-BE49-F238E27FC236}">
                <a16:creationId xmlns:a16="http://schemas.microsoft.com/office/drawing/2014/main" id="{9DC73BF3-5BB7-8B4A-A4EE-6989471BB8A4}"/>
              </a:ext>
            </a:extLst>
          </p:cNvPr>
          <p:cNvSpPr/>
          <p:nvPr userDrawn="1"/>
        </p:nvSpPr>
        <p:spPr>
          <a:xfrm>
            <a:off x="566738" y="1739364"/>
            <a:ext cx="216024" cy="216024"/>
          </a:xfrm>
          <a:prstGeom prst="ellipse">
            <a:avLst/>
          </a:prstGeom>
          <a:solidFill>
            <a:schemeClr val="bg1"/>
          </a:solidFill>
          <a:ln w="2540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34" name="Symbol zastępczy tekstu 27">
            <a:extLst>
              <a:ext uri="{FF2B5EF4-FFF2-40B4-BE49-F238E27FC236}">
                <a16:creationId xmlns:a16="http://schemas.microsoft.com/office/drawing/2014/main" id="{8324C6A4-D0C1-094C-A644-DFD9523DB2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83100" y="2075422"/>
            <a:ext cx="3225800" cy="4089882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35" name="Symbol zastępczy tekstu 27">
            <a:extLst>
              <a:ext uri="{FF2B5EF4-FFF2-40B4-BE49-F238E27FC236}">
                <a16:creationId xmlns:a16="http://schemas.microsoft.com/office/drawing/2014/main" id="{F4B51461-6956-D24A-AA3E-797679AB1A4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83100" y="1093432"/>
            <a:ext cx="3225800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sp>
        <p:nvSpPr>
          <p:cNvPr id="36" name="Owal 35">
            <a:extLst>
              <a:ext uri="{FF2B5EF4-FFF2-40B4-BE49-F238E27FC236}">
                <a16:creationId xmlns:a16="http://schemas.microsoft.com/office/drawing/2014/main" id="{ADEAC5D4-E9A0-0D4D-854B-D386248AC524}"/>
              </a:ext>
            </a:extLst>
          </p:cNvPr>
          <p:cNvSpPr/>
          <p:nvPr userDrawn="1"/>
        </p:nvSpPr>
        <p:spPr>
          <a:xfrm>
            <a:off x="4368800" y="1739364"/>
            <a:ext cx="216024" cy="216024"/>
          </a:xfrm>
          <a:prstGeom prst="ellipse">
            <a:avLst/>
          </a:prstGeom>
          <a:solidFill>
            <a:schemeClr val="bg1"/>
          </a:solidFill>
          <a:ln w="2540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latin typeface="Roboto" panose="02000000000000000000" pitchFamily="2" charset="0"/>
            </a:endParaRPr>
          </a:p>
        </p:txBody>
      </p:sp>
      <p:sp>
        <p:nvSpPr>
          <p:cNvPr id="40" name="Symbol zastępczy tekstu 27">
            <a:extLst>
              <a:ext uri="{FF2B5EF4-FFF2-40B4-BE49-F238E27FC236}">
                <a16:creationId xmlns:a16="http://schemas.microsoft.com/office/drawing/2014/main" id="{798FE238-E185-1E4C-BECD-1DDEF470FE9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75392" y="2075422"/>
            <a:ext cx="3225800" cy="4089882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41" name="Symbol zastępczy tekstu 27">
            <a:extLst>
              <a:ext uri="{FF2B5EF4-FFF2-40B4-BE49-F238E27FC236}">
                <a16:creationId xmlns:a16="http://schemas.microsoft.com/office/drawing/2014/main" id="{3B80A9FC-7081-CC46-A952-47F81AC4A40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75392" y="1093432"/>
            <a:ext cx="3225800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sp>
        <p:nvSpPr>
          <p:cNvPr id="42" name="Owal 41">
            <a:extLst>
              <a:ext uri="{FF2B5EF4-FFF2-40B4-BE49-F238E27FC236}">
                <a16:creationId xmlns:a16="http://schemas.microsoft.com/office/drawing/2014/main" id="{29521583-EE63-4049-AF07-BC9061BB2899}"/>
              </a:ext>
            </a:extLst>
          </p:cNvPr>
          <p:cNvSpPr/>
          <p:nvPr userDrawn="1"/>
        </p:nvSpPr>
        <p:spPr>
          <a:xfrm>
            <a:off x="8161092" y="1739364"/>
            <a:ext cx="216024" cy="216024"/>
          </a:xfrm>
          <a:prstGeom prst="ellipse">
            <a:avLst/>
          </a:prstGeom>
          <a:solidFill>
            <a:schemeClr val="bg1"/>
          </a:solidFill>
          <a:ln w="25400">
            <a:gradFill>
              <a:gsLst>
                <a:gs pos="0">
                  <a:schemeClr val="accent2"/>
                </a:gs>
                <a:gs pos="99000">
                  <a:schemeClr val="accent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0920527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meline Large 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upa 44">
            <a:extLst>
              <a:ext uri="{FF2B5EF4-FFF2-40B4-BE49-F238E27FC236}">
                <a16:creationId xmlns:a16="http://schemas.microsoft.com/office/drawing/2014/main" id="{963CFD19-BCC0-DB48-883A-2AAD0FB59F1D}"/>
              </a:ext>
            </a:extLst>
          </p:cNvPr>
          <p:cNvGrpSpPr/>
          <p:nvPr userDrawn="1"/>
        </p:nvGrpSpPr>
        <p:grpSpPr>
          <a:xfrm rot="10800000" flipH="1">
            <a:off x="9120337" y="-3"/>
            <a:ext cx="3079986" cy="2060849"/>
            <a:chOff x="9408368" y="4995447"/>
            <a:chExt cx="2783632" cy="1862554"/>
          </a:xfrm>
        </p:grpSpPr>
        <p:sp>
          <p:nvSpPr>
            <p:cNvPr id="46" name="Dowolny kształt 45">
              <a:extLst>
                <a:ext uri="{FF2B5EF4-FFF2-40B4-BE49-F238E27FC236}">
                  <a16:creationId xmlns:a16="http://schemas.microsoft.com/office/drawing/2014/main" id="{33E76F2C-1272-ED48-BC01-472A61EAFC41}"/>
                </a:ext>
              </a:extLst>
            </p:cNvPr>
            <p:cNvSpPr/>
            <p:nvPr userDrawn="1"/>
          </p:nvSpPr>
          <p:spPr>
            <a:xfrm>
              <a:off x="9408368" y="5260588"/>
              <a:ext cx="2783632" cy="1597411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47" name="Dowolny kształt 46">
              <a:extLst>
                <a:ext uri="{FF2B5EF4-FFF2-40B4-BE49-F238E27FC236}">
                  <a16:creationId xmlns:a16="http://schemas.microsoft.com/office/drawing/2014/main" id="{EE33EBD4-F05B-E742-B97A-F9AD90D1E770}"/>
                </a:ext>
              </a:extLst>
            </p:cNvPr>
            <p:cNvSpPr/>
            <p:nvPr userDrawn="1"/>
          </p:nvSpPr>
          <p:spPr>
            <a:xfrm>
              <a:off x="10465540" y="4995447"/>
              <a:ext cx="1726460" cy="1862554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  <p:sp>
        <p:nvSpPr>
          <p:cNvPr id="23" name="Zaokrąglony prostokąt 22">
            <a:extLst>
              <a:ext uri="{FF2B5EF4-FFF2-40B4-BE49-F238E27FC236}">
                <a16:creationId xmlns:a16="http://schemas.microsoft.com/office/drawing/2014/main" id="{5D72F4AB-9068-4241-B5AB-7E8A297CF2E9}"/>
              </a:ext>
            </a:extLst>
          </p:cNvPr>
          <p:cNvSpPr/>
          <p:nvPr userDrawn="1"/>
        </p:nvSpPr>
        <p:spPr>
          <a:xfrm>
            <a:off x="4483100" y="2403579"/>
            <a:ext cx="3225800" cy="3456384"/>
          </a:xfrm>
          <a:prstGeom prst="roundRect">
            <a:avLst>
              <a:gd name="adj" fmla="val 4397"/>
            </a:avLst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rgbClr val="000000"/>
              </a:buClr>
              <a:buSzPts val="1400"/>
            </a:pPr>
            <a:endParaRPr lang="pl-PL" sz="1400" kern="0" dirty="0">
              <a:solidFill>
                <a:srgbClr val="FFFFFF"/>
              </a:solidFill>
              <a:latin typeface="Roboto"/>
              <a:ea typeface="Roboto"/>
            </a:endParaRPr>
          </a:p>
        </p:txBody>
      </p:sp>
      <p:cxnSp>
        <p:nvCxnSpPr>
          <p:cNvPr id="20" name="Łącznik prosty 19">
            <a:extLst>
              <a:ext uri="{FF2B5EF4-FFF2-40B4-BE49-F238E27FC236}">
                <a16:creationId xmlns:a16="http://schemas.microsoft.com/office/drawing/2014/main" id="{49A149AB-61B3-7A4A-ACF6-6D373D809131}"/>
              </a:ext>
            </a:extLst>
          </p:cNvPr>
          <p:cNvCxnSpPr>
            <a:cxnSpLocks/>
          </p:cNvCxnSpPr>
          <p:nvPr userDrawn="1"/>
        </p:nvCxnSpPr>
        <p:spPr>
          <a:xfrm>
            <a:off x="0" y="2017002"/>
            <a:ext cx="11208568" cy="0"/>
          </a:xfrm>
          <a:prstGeom prst="line">
            <a:avLst/>
          </a:prstGeom>
          <a:solidFill>
            <a:schemeClr val="tx2">
              <a:alpha val="56000"/>
            </a:schemeClr>
          </a:solidFill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7" name="Elipsa 22">
            <a:extLst>
              <a:ext uri="{FF2B5EF4-FFF2-40B4-BE49-F238E27FC236}">
                <a16:creationId xmlns:a16="http://schemas.microsoft.com/office/drawing/2014/main" id="{84D728D4-C1D2-994A-966E-6D6B1BB3AD75}"/>
              </a:ext>
            </a:extLst>
          </p:cNvPr>
          <p:cNvSpPr/>
          <p:nvPr userDrawn="1"/>
        </p:nvSpPr>
        <p:spPr>
          <a:xfrm>
            <a:off x="5892105" y="1824596"/>
            <a:ext cx="384811" cy="384812"/>
          </a:xfrm>
          <a:prstGeom prst="ellipse">
            <a:avLst/>
          </a:prstGeom>
          <a:solidFill>
            <a:schemeClr val="tx2"/>
          </a:solidFill>
          <a:ln w="25400"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Elipsa 22">
            <a:extLst>
              <a:ext uri="{FF2B5EF4-FFF2-40B4-BE49-F238E27FC236}">
                <a16:creationId xmlns:a16="http://schemas.microsoft.com/office/drawing/2014/main" id="{16BCBF69-458D-E94A-B65C-94F665F59106}"/>
              </a:ext>
            </a:extLst>
          </p:cNvPr>
          <p:cNvSpPr/>
          <p:nvPr userDrawn="1"/>
        </p:nvSpPr>
        <p:spPr>
          <a:xfrm>
            <a:off x="9703117" y="1824596"/>
            <a:ext cx="384811" cy="384812"/>
          </a:xfrm>
          <a:prstGeom prst="ellipse">
            <a:avLst/>
          </a:prstGeom>
          <a:solidFill>
            <a:schemeClr val="tx2"/>
          </a:solidFill>
          <a:ln w="25400"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Elipsa 22">
            <a:extLst>
              <a:ext uri="{FF2B5EF4-FFF2-40B4-BE49-F238E27FC236}">
                <a16:creationId xmlns:a16="http://schemas.microsoft.com/office/drawing/2014/main" id="{7CAFE1A4-43AD-9E47-B97F-4E78B5DD6577}"/>
              </a:ext>
            </a:extLst>
          </p:cNvPr>
          <p:cNvSpPr/>
          <p:nvPr userDrawn="1"/>
        </p:nvSpPr>
        <p:spPr>
          <a:xfrm>
            <a:off x="2081094" y="1824596"/>
            <a:ext cx="384811" cy="384812"/>
          </a:xfrm>
          <a:prstGeom prst="ellipse">
            <a:avLst/>
          </a:prstGeom>
          <a:solidFill>
            <a:schemeClr val="tx2"/>
          </a:solidFill>
          <a:ln w="25400"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Symbol zastępczy tekstu 27">
            <a:extLst>
              <a:ext uri="{FF2B5EF4-FFF2-40B4-BE49-F238E27FC236}">
                <a16:creationId xmlns:a16="http://schemas.microsoft.com/office/drawing/2014/main" id="{54B24997-8AE3-6749-AAE8-EED640457F2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5440" y="3051651"/>
            <a:ext cx="2592288" cy="2448272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29" name="Symbol zastępczy tekstu 27">
            <a:extLst>
              <a:ext uri="{FF2B5EF4-FFF2-40B4-BE49-F238E27FC236}">
                <a16:creationId xmlns:a16="http://schemas.microsoft.com/office/drawing/2014/main" id="{77A57533-0DE7-2443-819F-70811088FD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5440" y="2572122"/>
            <a:ext cx="2592288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sp>
        <p:nvSpPr>
          <p:cNvPr id="22" name="Owal 21">
            <a:extLst>
              <a:ext uri="{FF2B5EF4-FFF2-40B4-BE49-F238E27FC236}">
                <a16:creationId xmlns:a16="http://schemas.microsoft.com/office/drawing/2014/main" id="{9DC73BF3-5BB7-8B4A-A4EE-6989471BB8A4}"/>
              </a:ext>
            </a:extLst>
          </p:cNvPr>
          <p:cNvSpPr/>
          <p:nvPr userDrawn="1"/>
        </p:nvSpPr>
        <p:spPr>
          <a:xfrm>
            <a:off x="2159200" y="1911542"/>
            <a:ext cx="216024" cy="216024"/>
          </a:xfrm>
          <a:prstGeom prst="ellipse">
            <a:avLst/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rgbClr val="000000"/>
              </a:buClr>
              <a:buSzPts val="1400"/>
            </a:pPr>
            <a:endParaRPr lang="pl-PL" sz="1400" kern="0" dirty="0">
              <a:solidFill>
                <a:srgbClr val="FFFFFF"/>
              </a:solidFill>
              <a:latin typeface="Roboto"/>
              <a:ea typeface="Roboto"/>
            </a:endParaRPr>
          </a:p>
        </p:txBody>
      </p:sp>
      <p:sp>
        <p:nvSpPr>
          <p:cNvPr id="34" name="Symbol zastępczy tekstu 27">
            <a:extLst>
              <a:ext uri="{FF2B5EF4-FFF2-40B4-BE49-F238E27FC236}">
                <a16:creationId xmlns:a16="http://schemas.microsoft.com/office/drawing/2014/main" id="{8324C6A4-D0C1-094C-A644-DFD9523DB2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816678" y="3051651"/>
            <a:ext cx="2664296" cy="2448272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35" name="Symbol zastępczy tekstu 27">
            <a:extLst>
              <a:ext uri="{FF2B5EF4-FFF2-40B4-BE49-F238E27FC236}">
                <a16:creationId xmlns:a16="http://schemas.microsoft.com/office/drawing/2014/main" id="{F4B51461-6956-D24A-AA3E-797679AB1A4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16678" y="2572122"/>
            <a:ext cx="2664296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sp>
        <p:nvSpPr>
          <p:cNvPr id="36" name="Owal 35">
            <a:extLst>
              <a:ext uri="{FF2B5EF4-FFF2-40B4-BE49-F238E27FC236}">
                <a16:creationId xmlns:a16="http://schemas.microsoft.com/office/drawing/2014/main" id="{ADEAC5D4-E9A0-0D4D-854B-D386248AC524}"/>
              </a:ext>
            </a:extLst>
          </p:cNvPr>
          <p:cNvSpPr/>
          <p:nvPr userDrawn="1"/>
        </p:nvSpPr>
        <p:spPr>
          <a:xfrm>
            <a:off x="5976499" y="1911542"/>
            <a:ext cx="216024" cy="216024"/>
          </a:xfrm>
          <a:prstGeom prst="ellipse">
            <a:avLst/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rgbClr val="000000"/>
              </a:buClr>
              <a:buSzPts val="1400"/>
            </a:pPr>
            <a:endParaRPr lang="pl-PL" sz="1400" kern="0" dirty="0">
              <a:solidFill>
                <a:srgbClr val="FFFFFF"/>
              </a:solidFill>
              <a:latin typeface="Roboto"/>
              <a:ea typeface="Roboto"/>
            </a:endParaRPr>
          </a:p>
        </p:txBody>
      </p:sp>
      <p:sp>
        <p:nvSpPr>
          <p:cNvPr id="40" name="Symbol zastępczy tekstu 27">
            <a:extLst>
              <a:ext uri="{FF2B5EF4-FFF2-40B4-BE49-F238E27FC236}">
                <a16:creationId xmlns:a16="http://schemas.microsoft.com/office/drawing/2014/main" id="{798FE238-E185-1E4C-BECD-1DDEF470FE9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745538" y="3051651"/>
            <a:ext cx="2463030" cy="2448272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41" name="Symbol zastępczy tekstu 27">
            <a:extLst>
              <a:ext uri="{FF2B5EF4-FFF2-40B4-BE49-F238E27FC236}">
                <a16:creationId xmlns:a16="http://schemas.microsoft.com/office/drawing/2014/main" id="{3B80A9FC-7081-CC46-A952-47F81AC4A40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45538" y="2572122"/>
            <a:ext cx="2463030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sp>
        <p:nvSpPr>
          <p:cNvPr id="42" name="Owal 41">
            <a:extLst>
              <a:ext uri="{FF2B5EF4-FFF2-40B4-BE49-F238E27FC236}">
                <a16:creationId xmlns:a16="http://schemas.microsoft.com/office/drawing/2014/main" id="{29521583-EE63-4049-AF07-BC9061BB2899}"/>
              </a:ext>
            </a:extLst>
          </p:cNvPr>
          <p:cNvSpPr/>
          <p:nvPr userDrawn="1"/>
        </p:nvSpPr>
        <p:spPr>
          <a:xfrm>
            <a:off x="9784029" y="1911542"/>
            <a:ext cx="216024" cy="216024"/>
          </a:xfrm>
          <a:prstGeom prst="ellipse">
            <a:avLst/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rgbClr val="000000"/>
              </a:buClr>
              <a:buSzPts val="1400"/>
            </a:pPr>
            <a:endParaRPr lang="pl-PL" sz="1400" kern="0" dirty="0">
              <a:solidFill>
                <a:srgbClr val="FFFFFF"/>
              </a:solidFill>
              <a:latin typeface="Roboto"/>
              <a:ea typeface="Roboto"/>
            </a:endParaRPr>
          </a:p>
        </p:txBody>
      </p:sp>
      <p:sp>
        <p:nvSpPr>
          <p:cNvPr id="27" name="Zaokrąglony prostokąt 26">
            <a:extLst>
              <a:ext uri="{FF2B5EF4-FFF2-40B4-BE49-F238E27FC236}">
                <a16:creationId xmlns:a16="http://schemas.microsoft.com/office/drawing/2014/main" id="{00D0D6A7-2866-E246-925A-85AF4E3C63F0}"/>
              </a:ext>
            </a:extLst>
          </p:cNvPr>
          <p:cNvSpPr/>
          <p:nvPr userDrawn="1"/>
        </p:nvSpPr>
        <p:spPr>
          <a:xfrm>
            <a:off x="683260" y="2403579"/>
            <a:ext cx="3225800" cy="3456384"/>
          </a:xfrm>
          <a:prstGeom prst="roundRect">
            <a:avLst>
              <a:gd name="adj" fmla="val 4397"/>
            </a:avLst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rgbClr val="000000"/>
              </a:buClr>
              <a:buSzPts val="1400"/>
            </a:pPr>
            <a:endParaRPr lang="pl-PL" sz="1400" kern="0" dirty="0">
              <a:solidFill>
                <a:srgbClr val="FFFFFF"/>
              </a:solidFill>
              <a:latin typeface="Roboto"/>
              <a:ea typeface="Roboto"/>
            </a:endParaRPr>
          </a:p>
        </p:txBody>
      </p:sp>
      <p:sp>
        <p:nvSpPr>
          <p:cNvPr id="30" name="Zaokrąglony prostokąt 29">
            <a:extLst>
              <a:ext uri="{FF2B5EF4-FFF2-40B4-BE49-F238E27FC236}">
                <a16:creationId xmlns:a16="http://schemas.microsoft.com/office/drawing/2014/main" id="{72A90B03-B7C4-3047-BA6E-A74D468BF1BC}"/>
              </a:ext>
            </a:extLst>
          </p:cNvPr>
          <p:cNvSpPr/>
          <p:nvPr userDrawn="1"/>
        </p:nvSpPr>
        <p:spPr>
          <a:xfrm>
            <a:off x="8282940" y="2403579"/>
            <a:ext cx="3225800" cy="3456384"/>
          </a:xfrm>
          <a:prstGeom prst="roundRect">
            <a:avLst>
              <a:gd name="adj" fmla="val 4397"/>
            </a:avLst>
          </a:prstGeom>
          <a:gradFill>
            <a:gsLst>
              <a:gs pos="0">
                <a:srgbClr val="0A85FF">
                  <a:alpha val="14509"/>
                </a:srgbClr>
              </a:gs>
              <a:gs pos="26000">
                <a:srgbClr val="0A85FF">
                  <a:alpha val="14509"/>
                </a:srgbClr>
              </a:gs>
              <a:gs pos="100000">
                <a:srgbClr val="0A85FF">
                  <a:alpha val="34901"/>
                </a:srgbClr>
              </a:gs>
            </a:gsLst>
            <a:lin ang="6000000" scaled="0"/>
          </a:gradFill>
          <a:ln w="9525" cap="flat" cmpd="sng">
            <a:solidFill>
              <a:schemeClr val="lt2">
                <a:alpha val="17254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buClr>
                <a:srgbClr val="000000"/>
              </a:buClr>
              <a:buSzPts val="1400"/>
            </a:pPr>
            <a:endParaRPr lang="pl-PL" sz="1400" kern="0" dirty="0">
              <a:solidFill>
                <a:srgbClr val="FFFFFF"/>
              </a:solidFill>
              <a:latin typeface="Roboto"/>
              <a:ea typeface="Roboto"/>
            </a:endParaRPr>
          </a:p>
        </p:txBody>
      </p:sp>
      <p:sp>
        <p:nvSpPr>
          <p:cNvPr id="2" name="Owal 1">
            <a:extLst>
              <a:ext uri="{FF2B5EF4-FFF2-40B4-BE49-F238E27FC236}">
                <a16:creationId xmlns:a16="http://schemas.microsoft.com/office/drawing/2014/main" id="{CB0BC37C-C98B-B44A-970F-3CD3ACBDE18E}"/>
              </a:ext>
            </a:extLst>
          </p:cNvPr>
          <p:cNvSpPr/>
          <p:nvPr userDrawn="1"/>
        </p:nvSpPr>
        <p:spPr>
          <a:xfrm>
            <a:off x="8832304" y="548680"/>
            <a:ext cx="144016" cy="144016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AE3ACE76-92BF-73D3-7974-7C30E60E345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0050" y="6381750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26736716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meline Larg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ostokąt 2">
            <a:extLst>
              <a:ext uri="{FF2B5EF4-FFF2-40B4-BE49-F238E27FC236}">
                <a16:creationId xmlns:a16="http://schemas.microsoft.com/office/drawing/2014/main" id="{833A39D8-51FF-F10E-4DB9-1E5ED0E23F48}"/>
              </a:ext>
            </a:extLst>
          </p:cNvPr>
          <p:cNvSpPr/>
          <p:nvPr userDrawn="1"/>
        </p:nvSpPr>
        <p:spPr>
          <a:xfrm>
            <a:off x="782637" y="2273863"/>
            <a:ext cx="3153123" cy="3600450"/>
          </a:xfrm>
          <a:prstGeom prst="rect">
            <a:avLst/>
          </a:prstGeom>
          <a:solidFill>
            <a:schemeClr val="accent2">
              <a:lumMod val="75000"/>
              <a:alpha val="6398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/>
          </a:p>
        </p:txBody>
      </p:sp>
      <p:grpSp>
        <p:nvGrpSpPr>
          <p:cNvPr id="45" name="Grupa 44">
            <a:extLst>
              <a:ext uri="{FF2B5EF4-FFF2-40B4-BE49-F238E27FC236}">
                <a16:creationId xmlns:a16="http://schemas.microsoft.com/office/drawing/2014/main" id="{963CFD19-BCC0-DB48-883A-2AAD0FB59F1D}"/>
              </a:ext>
            </a:extLst>
          </p:cNvPr>
          <p:cNvGrpSpPr/>
          <p:nvPr userDrawn="1"/>
        </p:nvGrpSpPr>
        <p:grpSpPr>
          <a:xfrm rot="10800000" flipH="1">
            <a:off x="9120337" y="-3"/>
            <a:ext cx="3079986" cy="2060849"/>
            <a:chOff x="9408368" y="4995447"/>
            <a:chExt cx="2783632" cy="1862554"/>
          </a:xfrm>
        </p:grpSpPr>
        <p:sp>
          <p:nvSpPr>
            <p:cNvPr id="46" name="Dowolny kształt 45">
              <a:extLst>
                <a:ext uri="{FF2B5EF4-FFF2-40B4-BE49-F238E27FC236}">
                  <a16:creationId xmlns:a16="http://schemas.microsoft.com/office/drawing/2014/main" id="{33E76F2C-1272-ED48-BC01-472A61EAFC41}"/>
                </a:ext>
              </a:extLst>
            </p:cNvPr>
            <p:cNvSpPr/>
            <p:nvPr userDrawn="1"/>
          </p:nvSpPr>
          <p:spPr>
            <a:xfrm>
              <a:off x="9408368" y="5260588"/>
              <a:ext cx="2783632" cy="1597411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47" name="Dowolny kształt 46">
              <a:extLst>
                <a:ext uri="{FF2B5EF4-FFF2-40B4-BE49-F238E27FC236}">
                  <a16:creationId xmlns:a16="http://schemas.microsoft.com/office/drawing/2014/main" id="{EE33EBD4-F05B-E742-B97A-F9AD90D1E770}"/>
                </a:ext>
              </a:extLst>
            </p:cNvPr>
            <p:cNvSpPr/>
            <p:nvPr userDrawn="1"/>
          </p:nvSpPr>
          <p:spPr>
            <a:xfrm>
              <a:off x="10465540" y="4995447"/>
              <a:ext cx="1726460" cy="1862554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  <p:sp>
        <p:nvSpPr>
          <p:cNvPr id="18" name="Symbol zastępczy tekstu 27">
            <a:extLst>
              <a:ext uri="{FF2B5EF4-FFF2-40B4-BE49-F238E27FC236}">
                <a16:creationId xmlns:a16="http://schemas.microsoft.com/office/drawing/2014/main" id="{54B24997-8AE3-6749-AAE8-EED640457F2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63054" y="2572956"/>
            <a:ext cx="2592288" cy="3002265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29" name="Symbol zastępczy tekstu 27">
            <a:extLst>
              <a:ext uri="{FF2B5EF4-FFF2-40B4-BE49-F238E27FC236}">
                <a16:creationId xmlns:a16="http://schemas.microsoft.com/office/drawing/2014/main" id="{77A57533-0DE7-2443-819F-70811088FDD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55440" y="1159993"/>
            <a:ext cx="2592288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sp>
        <p:nvSpPr>
          <p:cNvPr id="35" name="Symbol zastępczy tekstu 27">
            <a:extLst>
              <a:ext uri="{FF2B5EF4-FFF2-40B4-BE49-F238E27FC236}">
                <a16:creationId xmlns:a16="http://schemas.microsoft.com/office/drawing/2014/main" id="{F4B51461-6956-D24A-AA3E-797679AB1A4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16678" y="1159993"/>
            <a:ext cx="2664296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sp>
        <p:nvSpPr>
          <p:cNvPr id="41" name="Symbol zastępczy tekstu 27">
            <a:extLst>
              <a:ext uri="{FF2B5EF4-FFF2-40B4-BE49-F238E27FC236}">
                <a16:creationId xmlns:a16="http://schemas.microsoft.com/office/drawing/2014/main" id="{3B80A9FC-7081-CC46-A952-47F81AC4A40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45538" y="1159993"/>
            <a:ext cx="2463030" cy="479529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/>
              <a:t>####</a:t>
            </a:r>
          </a:p>
        </p:txBody>
      </p:sp>
      <p:sp>
        <p:nvSpPr>
          <p:cNvPr id="2" name="Owal 1">
            <a:extLst>
              <a:ext uri="{FF2B5EF4-FFF2-40B4-BE49-F238E27FC236}">
                <a16:creationId xmlns:a16="http://schemas.microsoft.com/office/drawing/2014/main" id="{CB0BC37C-C98B-B44A-970F-3CD3ACBDE18E}"/>
              </a:ext>
            </a:extLst>
          </p:cNvPr>
          <p:cNvSpPr/>
          <p:nvPr userDrawn="1"/>
        </p:nvSpPr>
        <p:spPr>
          <a:xfrm>
            <a:off x="8832304" y="548680"/>
            <a:ext cx="144016" cy="144016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cxnSp>
        <p:nvCxnSpPr>
          <p:cNvPr id="6" name="Łącznik prosty 5">
            <a:extLst>
              <a:ext uri="{FF2B5EF4-FFF2-40B4-BE49-F238E27FC236}">
                <a16:creationId xmlns:a16="http://schemas.microsoft.com/office/drawing/2014/main" id="{B6EC7B72-FFF6-E5A4-663B-7A54F888A0E5}"/>
              </a:ext>
            </a:extLst>
          </p:cNvPr>
          <p:cNvCxnSpPr>
            <a:cxnSpLocks/>
            <a:endCxn id="15" idx="6"/>
          </p:cNvCxnSpPr>
          <p:nvPr/>
        </p:nvCxnSpPr>
        <p:spPr>
          <a:xfrm>
            <a:off x="860425" y="1846263"/>
            <a:ext cx="3290093" cy="5556"/>
          </a:xfrm>
          <a:prstGeom prst="line">
            <a:avLst/>
          </a:prstGeom>
          <a:solidFill>
            <a:schemeClr val="bg1"/>
          </a:solidFill>
          <a:ln w="25400">
            <a:solidFill>
              <a:schemeClr val="tx2">
                <a:alpha val="2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7" name="Grupa 9">
            <a:extLst>
              <a:ext uri="{FF2B5EF4-FFF2-40B4-BE49-F238E27FC236}">
                <a16:creationId xmlns:a16="http://schemas.microsoft.com/office/drawing/2014/main" id="{97816303-D12E-F358-07C7-2A4108C93F48}"/>
              </a:ext>
            </a:extLst>
          </p:cNvPr>
          <p:cNvGrpSpPr>
            <a:grpSpLocks/>
          </p:cNvGrpSpPr>
          <p:nvPr/>
        </p:nvGrpSpPr>
        <p:grpSpPr bwMode="auto">
          <a:xfrm>
            <a:off x="493713" y="1668463"/>
            <a:ext cx="366712" cy="366712"/>
            <a:chOff x="1379041" y="568713"/>
            <a:chExt cx="252462" cy="252462"/>
          </a:xfrm>
        </p:grpSpPr>
        <p:sp>
          <p:nvSpPr>
            <p:cNvPr id="21" name="Owal 20">
              <a:extLst>
                <a:ext uri="{FF2B5EF4-FFF2-40B4-BE49-F238E27FC236}">
                  <a16:creationId xmlns:a16="http://schemas.microsoft.com/office/drawing/2014/main" id="{33841BEC-1368-DF81-B7E1-BDF50836565E}"/>
                </a:ext>
              </a:extLst>
            </p:cNvPr>
            <p:cNvSpPr/>
            <p:nvPr/>
          </p:nvSpPr>
          <p:spPr>
            <a:xfrm flipH="1">
              <a:off x="1379041" y="568713"/>
              <a:ext cx="252462" cy="252462"/>
            </a:xfrm>
            <a:prstGeom prst="ellipse">
              <a:avLst/>
            </a:prstGeom>
            <a:gradFill>
              <a:gsLst>
                <a:gs pos="0">
                  <a:schemeClr val="tx2">
                    <a:alpha val="50738"/>
                  </a:schemeClr>
                </a:gs>
                <a:gs pos="26000">
                  <a:schemeClr val="tx2">
                    <a:alpha val="32383"/>
                  </a:schemeClr>
                </a:gs>
                <a:gs pos="100000">
                  <a:schemeClr val="tx2">
                    <a:alpha val="33442"/>
                  </a:schemeClr>
                </a:gs>
              </a:gsLst>
              <a:lin ang="6000000" scaled="0"/>
            </a:gradFill>
            <a:ln w="9525" cap="flat" cmpd="sng">
              <a:noFill/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lIns="68575" tIns="34275" rIns="68575" bIns="34275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defRPr/>
              </a:pPr>
              <a:endParaRPr lang="pl-PL" sz="1400" kern="0">
                <a:solidFill>
                  <a:srgbClr val="FFFFFF"/>
                </a:solidFill>
                <a:latin typeface="Roboto"/>
                <a:ea typeface="Roboto"/>
              </a:endParaRPr>
            </a:p>
          </p:txBody>
        </p:sp>
        <p:sp>
          <p:nvSpPr>
            <p:cNvPr id="24" name="Owal 23">
              <a:extLst>
                <a:ext uri="{FF2B5EF4-FFF2-40B4-BE49-F238E27FC236}">
                  <a16:creationId xmlns:a16="http://schemas.microsoft.com/office/drawing/2014/main" id="{7E409FEB-8C69-E474-8EEE-540BE7EEB677}"/>
                </a:ext>
              </a:extLst>
            </p:cNvPr>
            <p:cNvSpPr/>
            <p:nvPr/>
          </p:nvSpPr>
          <p:spPr>
            <a:xfrm flipH="1">
              <a:off x="1432593" y="618987"/>
              <a:ext cx="145357" cy="145357"/>
            </a:xfrm>
            <a:prstGeom prst="ellipse">
              <a:avLst/>
            </a:prstGeom>
            <a:gradFill>
              <a:gsLst>
                <a:gs pos="0">
                  <a:schemeClr val="tx2">
                    <a:alpha val="30000"/>
                  </a:schemeClr>
                </a:gs>
                <a:gs pos="26000">
                  <a:schemeClr val="tx2">
                    <a:alpha val="15000"/>
                  </a:schemeClr>
                </a:gs>
                <a:gs pos="99000">
                  <a:schemeClr val="tx2">
                    <a:alpha val="6000"/>
                  </a:schemeClr>
                </a:gs>
              </a:gsLst>
              <a:lin ang="6000000" scaled="0"/>
            </a:gradFill>
            <a:ln w="9525" cap="flat" cmpd="sng">
              <a:noFill/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lIns="68575" tIns="34275" rIns="68575" bIns="34275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defRPr/>
              </a:pPr>
              <a:endParaRPr lang="pl-PL" sz="1400" kern="0" dirty="0">
                <a:solidFill>
                  <a:srgbClr val="FFFFFF"/>
                </a:solidFill>
                <a:latin typeface="Roboto"/>
                <a:ea typeface="Roboto"/>
              </a:endParaRPr>
            </a:p>
          </p:txBody>
        </p:sp>
      </p:grpSp>
      <p:cxnSp>
        <p:nvCxnSpPr>
          <p:cNvPr id="8" name="Łącznik prosty 7">
            <a:extLst>
              <a:ext uri="{FF2B5EF4-FFF2-40B4-BE49-F238E27FC236}">
                <a16:creationId xmlns:a16="http://schemas.microsoft.com/office/drawing/2014/main" id="{453895FC-07F3-87D7-7457-B6F70EDBF4E0}"/>
              </a:ext>
            </a:extLst>
          </p:cNvPr>
          <p:cNvCxnSpPr>
            <a:cxnSpLocks/>
            <a:stCxn id="15" idx="2"/>
          </p:cNvCxnSpPr>
          <p:nvPr/>
        </p:nvCxnSpPr>
        <p:spPr>
          <a:xfrm flipV="1">
            <a:off x="4517231" y="1851025"/>
            <a:ext cx="3558382" cy="794"/>
          </a:xfrm>
          <a:prstGeom prst="line">
            <a:avLst/>
          </a:prstGeom>
          <a:solidFill>
            <a:schemeClr val="bg1"/>
          </a:solidFill>
          <a:ln w="25400">
            <a:solidFill>
              <a:schemeClr val="tx2">
                <a:alpha val="2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9" name="Grupa 14">
            <a:extLst>
              <a:ext uri="{FF2B5EF4-FFF2-40B4-BE49-F238E27FC236}">
                <a16:creationId xmlns:a16="http://schemas.microsoft.com/office/drawing/2014/main" id="{7B13BBFC-4DB6-BFAE-6D14-1C39D06B8B20}"/>
              </a:ext>
            </a:extLst>
          </p:cNvPr>
          <p:cNvGrpSpPr>
            <a:grpSpLocks/>
          </p:cNvGrpSpPr>
          <p:nvPr/>
        </p:nvGrpSpPr>
        <p:grpSpPr bwMode="auto">
          <a:xfrm>
            <a:off x="4150518" y="1668463"/>
            <a:ext cx="366713" cy="366712"/>
            <a:chOff x="1379041" y="568713"/>
            <a:chExt cx="252462" cy="252462"/>
          </a:xfrm>
        </p:grpSpPr>
        <p:sp>
          <p:nvSpPr>
            <p:cNvPr id="15" name="Owal 14">
              <a:extLst>
                <a:ext uri="{FF2B5EF4-FFF2-40B4-BE49-F238E27FC236}">
                  <a16:creationId xmlns:a16="http://schemas.microsoft.com/office/drawing/2014/main" id="{80D77F07-7307-89CD-E5D5-BE4A529B7AFC}"/>
                </a:ext>
              </a:extLst>
            </p:cNvPr>
            <p:cNvSpPr/>
            <p:nvPr/>
          </p:nvSpPr>
          <p:spPr>
            <a:xfrm flipH="1">
              <a:off x="1379041" y="568713"/>
              <a:ext cx="252462" cy="252462"/>
            </a:xfrm>
            <a:prstGeom prst="ellipse">
              <a:avLst/>
            </a:prstGeom>
            <a:gradFill>
              <a:gsLst>
                <a:gs pos="0">
                  <a:schemeClr val="tx2">
                    <a:alpha val="50738"/>
                  </a:schemeClr>
                </a:gs>
                <a:gs pos="26000">
                  <a:schemeClr val="tx2">
                    <a:alpha val="32383"/>
                  </a:schemeClr>
                </a:gs>
                <a:gs pos="100000">
                  <a:schemeClr val="tx2">
                    <a:alpha val="33442"/>
                  </a:schemeClr>
                </a:gs>
              </a:gsLst>
              <a:lin ang="6000000" scaled="0"/>
            </a:gradFill>
            <a:ln w="9525" cap="flat" cmpd="sng">
              <a:noFill/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lIns="68575" tIns="34275" rIns="68575" bIns="34275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defRPr/>
              </a:pPr>
              <a:endParaRPr lang="pl-PL" sz="1400" kern="0">
                <a:solidFill>
                  <a:srgbClr val="FFFFFF"/>
                </a:solidFill>
                <a:latin typeface="Roboto"/>
                <a:ea typeface="Roboto"/>
              </a:endParaRPr>
            </a:p>
          </p:txBody>
        </p:sp>
        <p:sp>
          <p:nvSpPr>
            <p:cNvPr id="16" name="Owal 15">
              <a:extLst>
                <a:ext uri="{FF2B5EF4-FFF2-40B4-BE49-F238E27FC236}">
                  <a16:creationId xmlns:a16="http://schemas.microsoft.com/office/drawing/2014/main" id="{E65D0626-9227-C828-50BD-E8367119ECBC}"/>
                </a:ext>
              </a:extLst>
            </p:cNvPr>
            <p:cNvSpPr/>
            <p:nvPr/>
          </p:nvSpPr>
          <p:spPr>
            <a:xfrm flipH="1">
              <a:off x="1432594" y="618987"/>
              <a:ext cx="145356" cy="145357"/>
            </a:xfrm>
            <a:prstGeom prst="ellipse">
              <a:avLst/>
            </a:prstGeom>
            <a:gradFill>
              <a:gsLst>
                <a:gs pos="0">
                  <a:schemeClr val="tx2">
                    <a:alpha val="30000"/>
                  </a:schemeClr>
                </a:gs>
                <a:gs pos="26000">
                  <a:schemeClr val="tx2">
                    <a:alpha val="15000"/>
                  </a:schemeClr>
                </a:gs>
                <a:gs pos="99000">
                  <a:schemeClr val="tx2">
                    <a:alpha val="6000"/>
                  </a:schemeClr>
                </a:gs>
              </a:gsLst>
              <a:lin ang="6000000" scaled="0"/>
            </a:gradFill>
            <a:ln w="9525" cap="flat" cmpd="sng">
              <a:noFill/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lIns="68575" tIns="34275" rIns="68575" bIns="34275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defRPr/>
              </a:pPr>
              <a:endParaRPr lang="pl-PL" sz="1400" kern="0" dirty="0">
                <a:solidFill>
                  <a:srgbClr val="FFFFFF"/>
                </a:solidFill>
                <a:latin typeface="Roboto"/>
                <a:ea typeface="Roboto"/>
              </a:endParaRPr>
            </a:p>
          </p:txBody>
        </p:sp>
      </p:grpSp>
      <p:cxnSp>
        <p:nvCxnSpPr>
          <p:cNvPr id="10" name="Łącznik prosty 9">
            <a:extLst>
              <a:ext uri="{FF2B5EF4-FFF2-40B4-BE49-F238E27FC236}">
                <a16:creationId xmlns:a16="http://schemas.microsoft.com/office/drawing/2014/main" id="{1EC777F7-6B04-C820-C54F-5FDBCF4A08D7}"/>
              </a:ext>
            </a:extLst>
          </p:cNvPr>
          <p:cNvCxnSpPr>
            <a:cxnSpLocks/>
          </p:cNvCxnSpPr>
          <p:nvPr/>
        </p:nvCxnSpPr>
        <p:spPr>
          <a:xfrm flipV="1">
            <a:off x="8440738" y="1846263"/>
            <a:ext cx="3241675" cy="4762"/>
          </a:xfrm>
          <a:prstGeom prst="line">
            <a:avLst/>
          </a:prstGeom>
          <a:solidFill>
            <a:schemeClr val="bg1"/>
          </a:solidFill>
          <a:ln w="25400">
            <a:solidFill>
              <a:schemeClr val="tx2">
                <a:alpha val="23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1" name="Grupa 18">
            <a:extLst>
              <a:ext uri="{FF2B5EF4-FFF2-40B4-BE49-F238E27FC236}">
                <a16:creationId xmlns:a16="http://schemas.microsoft.com/office/drawing/2014/main" id="{2A2DAE3E-0663-C40E-7E70-D9AE47AD88BD}"/>
              </a:ext>
            </a:extLst>
          </p:cNvPr>
          <p:cNvGrpSpPr>
            <a:grpSpLocks/>
          </p:cNvGrpSpPr>
          <p:nvPr/>
        </p:nvGrpSpPr>
        <p:grpSpPr bwMode="auto">
          <a:xfrm>
            <a:off x="8075613" y="1668463"/>
            <a:ext cx="365125" cy="366712"/>
            <a:chOff x="1379041" y="568713"/>
            <a:chExt cx="252462" cy="252462"/>
          </a:xfrm>
        </p:grpSpPr>
        <p:sp>
          <p:nvSpPr>
            <p:cNvPr id="12" name="Owal 11">
              <a:extLst>
                <a:ext uri="{FF2B5EF4-FFF2-40B4-BE49-F238E27FC236}">
                  <a16:creationId xmlns:a16="http://schemas.microsoft.com/office/drawing/2014/main" id="{E8CFEB05-FD56-BD4F-54AF-E072A87477C1}"/>
                </a:ext>
              </a:extLst>
            </p:cNvPr>
            <p:cNvSpPr/>
            <p:nvPr/>
          </p:nvSpPr>
          <p:spPr>
            <a:xfrm flipH="1">
              <a:off x="1379041" y="568713"/>
              <a:ext cx="252462" cy="252462"/>
            </a:xfrm>
            <a:prstGeom prst="ellipse">
              <a:avLst/>
            </a:prstGeom>
            <a:gradFill>
              <a:gsLst>
                <a:gs pos="0">
                  <a:schemeClr val="tx2">
                    <a:alpha val="50738"/>
                  </a:schemeClr>
                </a:gs>
                <a:gs pos="26000">
                  <a:schemeClr val="tx2">
                    <a:alpha val="32383"/>
                  </a:schemeClr>
                </a:gs>
                <a:gs pos="100000">
                  <a:schemeClr val="tx2">
                    <a:alpha val="33442"/>
                  </a:schemeClr>
                </a:gs>
              </a:gsLst>
              <a:lin ang="6000000" scaled="0"/>
            </a:gradFill>
            <a:ln w="9525" cap="flat" cmpd="sng">
              <a:noFill/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lIns="68575" tIns="34275" rIns="68575" bIns="34275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defRPr/>
              </a:pPr>
              <a:endParaRPr lang="pl-PL" sz="1400" kern="0">
                <a:solidFill>
                  <a:srgbClr val="FFFFFF"/>
                </a:solidFill>
                <a:latin typeface="Roboto"/>
                <a:ea typeface="Roboto"/>
              </a:endParaRPr>
            </a:p>
          </p:txBody>
        </p:sp>
        <p:sp>
          <p:nvSpPr>
            <p:cNvPr id="14" name="Owal 13">
              <a:extLst>
                <a:ext uri="{FF2B5EF4-FFF2-40B4-BE49-F238E27FC236}">
                  <a16:creationId xmlns:a16="http://schemas.microsoft.com/office/drawing/2014/main" id="{A77D9E20-AD0D-A0B1-7813-EF5DFB09E650}"/>
                </a:ext>
              </a:extLst>
            </p:cNvPr>
            <p:cNvSpPr/>
            <p:nvPr/>
          </p:nvSpPr>
          <p:spPr>
            <a:xfrm flipH="1">
              <a:off x="1431729" y="618987"/>
              <a:ext cx="147087" cy="145357"/>
            </a:xfrm>
            <a:prstGeom prst="ellipse">
              <a:avLst/>
            </a:prstGeom>
            <a:gradFill>
              <a:gsLst>
                <a:gs pos="0">
                  <a:schemeClr val="tx2">
                    <a:alpha val="30000"/>
                  </a:schemeClr>
                </a:gs>
                <a:gs pos="26000">
                  <a:schemeClr val="tx2">
                    <a:alpha val="15000"/>
                  </a:schemeClr>
                </a:gs>
                <a:gs pos="99000">
                  <a:schemeClr val="tx2">
                    <a:alpha val="6000"/>
                  </a:schemeClr>
                </a:gs>
              </a:gsLst>
              <a:lin ang="6000000" scaled="0"/>
            </a:gradFill>
            <a:ln w="9525" cap="flat" cmpd="sng">
              <a:noFill/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lIns="68575" tIns="34275" rIns="68575" bIns="34275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defRPr/>
              </a:pPr>
              <a:endParaRPr lang="pl-PL" sz="1400" kern="0" dirty="0">
                <a:solidFill>
                  <a:srgbClr val="FFFFFF"/>
                </a:solidFill>
                <a:latin typeface="Roboto"/>
                <a:ea typeface="Roboto"/>
              </a:endParaRPr>
            </a:p>
          </p:txBody>
        </p:sp>
      </p:grpSp>
      <p:sp>
        <p:nvSpPr>
          <p:cNvPr id="38" name="Prostokąt 37">
            <a:extLst>
              <a:ext uri="{FF2B5EF4-FFF2-40B4-BE49-F238E27FC236}">
                <a16:creationId xmlns:a16="http://schemas.microsoft.com/office/drawing/2014/main" id="{35E2D634-6822-17DB-FCAC-9DD5D07C9141}"/>
              </a:ext>
            </a:extLst>
          </p:cNvPr>
          <p:cNvSpPr/>
          <p:nvPr userDrawn="1"/>
        </p:nvSpPr>
        <p:spPr>
          <a:xfrm>
            <a:off x="4764328" y="2273863"/>
            <a:ext cx="3153123" cy="3600450"/>
          </a:xfrm>
          <a:prstGeom prst="rect">
            <a:avLst/>
          </a:prstGeom>
          <a:solidFill>
            <a:schemeClr val="accent2">
              <a:lumMod val="75000"/>
              <a:alpha val="6398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/>
          </a:p>
        </p:txBody>
      </p:sp>
      <p:sp>
        <p:nvSpPr>
          <p:cNvPr id="39" name="Symbol zastępczy tekstu 27">
            <a:extLst>
              <a:ext uri="{FF2B5EF4-FFF2-40B4-BE49-F238E27FC236}">
                <a16:creationId xmlns:a16="http://schemas.microsoft.com/office/drawing/2014/main" id="{83229C76-BA22-BE99-C3C3-829F8A2D17E5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5044745" y="2572956"/>
            <a:ext cx="2592288" cy="3002265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sp>
        <p:nvSpPr>
          <p:cNvPr id="43" name="Prostokąt 42">
            <a:extLst>
              <a:ext uri="{FF2B5EF4-FFF2-40B4-BE49-F238E27FC236}">
                <a16:creationId xmlns:a16="http://schemas.microsoft.com/office/drawing/2014/main" id="{CAB73035-F7EF-CEA5-743C-BE8338BECBC3}"/>
              </a:ext>
            </a:extLst>
          </p:cNvPr>
          <p:cNvSpPr/>
          <p:nvPr userDrawn="1"/>
        </p:nvSpPr>
        <p:spPr>
          <a:xfrm>
            <a:off x="8745057" y="2273863"/>
            <a:ext cx="3153123" cy="3600450"/>
          </a:xfrm>
          <a:prstGeom prst="rect">
            <a:avLst/>
          </a:prstGeom>
          <a:solidFill>
            <a:schemeClr val="accent2">
              <a:lumMod val="75000"/>
              <a:alpha val="6398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l-PL"/>
          </a:p>
        </p:txBody>
      </p:sp>
      <p:sp>
        <p:nvSpPr>
          <p:cNvPr id="44" name="Symbol zastępczy tekstu 27">
            <a:extLst>
              <a:ext uri="{FF2B5EF4-FFF2-40B4-BE49-F238E27FC236}">
                <a16:creationId xmlns:a16="http://schemas.microsoft.com/office/drawing/2014/main" id="{CC88A4B0-30DD-4482-FDEF-2509708837D6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025474" y="2572956"/>
            <a:ext cx="2592288" cy="3002265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pl-PL" dirty="0"/>
          </a:p>
          <a:p>
            <a:pPr lvl="0"/>
            <a:endParaRPr lang="pl-PL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942B0CAC-71B4-9B29-0628-5C321A36CB4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6143" y="6385718"/>
            <a:ext cx="946150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5371690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7F1CE86D-817E-4E43-BF77-54342875F7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55900" y="1268760"/>
            <a:ext cx="8062913" cy="2684992"/>
          </a:xfrm>
        </p:spPr>
        <p:txBody>
          <a:bodyPr anchor="b">
            <a:normAutofit/>
          </a:bodyPr>
          <a:lstStyle>
            <a:lvl1pPr>
              <a:defRPr lang="pl-PL" sz="4000" b="0" kern="1200" dirty="0">
                <a:solidFill>
                  <a:schemeClr val="tx1"/>
                </a:solidFill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r>
              <a:rPr lang="en-US" dirty="0"/>
              <a:t>Insert quote here. </a:t>
            </a:r>
            <a:br>
              <a:rPr lang="pl-PL" dirty="0"/>
            </a:br>
            <a:r>
              <a:rPr lang="en-US" dirty="0"/>
              <a:t>You can also add </a:t>
            </a:r>
            <a:br>
              <a:rPr lang="pl-PL" dirty="0"/>
            </a:br>
            <a:r>
              <a:rPr lang="en-US" dirty="0"/>
              <a:t>a background picture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68ABB230-0EC2-4CB4-AE15-1C8915B2E6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755900" y="4068953"/>
            <a:ext cx="8062913" cy="1411974"/>
          </a:xfrm>
        </p:spPr>
        <p:txBody>
          <a:bodyPr>
            <a:normAutofit/>
          </a:bodyPr>
          <a:lstStyle>
            <a:lvl1pPr marL="0" indent="0">
              <a:buNone/>
              <a:defRPr lang="pl-PL" sz="2400" b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– Insert the author of the quote</a:t>
            </a:r>
            <a:endParaRPr lang="pl-PL" dirty="0"/>
          </a:p>
        </p:txBody>
      </p:sp>
      <p:sp>
        <p:nvSpPr>
          <p:cNvPr id="13" name="Prostokąt 12">
            <a:extLst>
              <a:ext uri="{FF2B5EF4-FFF2-40B4-BE49-F238E27FC236}">
                <a16:creationId xmlns:a16="http://schemas.microsoft.com/office/drawing/2014/main" id="{1CEEA428-7E04-274D-9541-38FE4D5D3456}"/>
              </a:ext>
            </a:extLst>
          </p:cNvPr>
          <p:cNvSpPr/>
          <p:nvPr userDrawn="1"/>
        </p:nvSpPr>
        <p:spPr>
          <a:xfrm>
            <a:off x="1" y="2"/>
            <a:ext cx="1842616" cy="685799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l-PL" dirty="0">
              <a:solidFill>
                <a:schemeClr val="tx2"/>
              </a:solidFill>
              <a:latin typeface="Roboto" panose="02000000000000000000" pitchFamily="2" charset="0"/>
            </a:endParaRPr>
          </a:p>
        </p:txBody>
      </p:sp>
      <p:grpSp>
        <p:nvGrpSpPr>
          <p:cNvPr id="12" name="Grupa 11">
            <a:extLst>
              <a:ext uri="{FF2B5EF4-FFF2-40B4-BE49-F238E27FC236}">
                <a16:creationId xmlns:a16="http://schemas.microsoft.com/office/drawing/2014/main" id="{E90BED2D-559A-9C46-85B2-B5E41FE61BC5}"/>
              </a:ext>
            </a:extLst>
          </p:cNvPr>
          <p:cNvGrpSpPr/>
          <p:nvPr userDrawn="1"/>
        </p:nvGrpSpPr>
        <p:grpSpPr>
          <a:xfrm>
            <a:off x="-1" y="4509120"/>
            <a:ext cx="1996351" cy="2348880"/>
            <a:chOff x="0" y="4858396"/>
            <a:chExt cx="1699496" cy="1999604"/>
          </a:xfrm>
        </p:grpSpPr>
        <p:grpSp>
          <p:nvGrpSpPr>
            <p:cNvPr id="21" name="Grupa 20">
              <a:extLst>
                <a:ext uri="{FF2B5EF4-FFF2-40B4-BE49-F238E27FC236}">
                  <a16:creationId xmlns:a16="http://schemas.microsoft.com/office/drawing/2014/main" id="{96508301-FC2F-0944-8122-25B5DF82B167}"/>
                </a:ext>
              </a:extLst>
            </p:cNvPr>
            <p:cNvGrpSpPr/>
            <p:nvPr userDrawn="1"/>
          </p:nvGrpSpPr>
          <p:grpSpPr>
            <a:xfrm rot="5400000">
              <a:off x="-150054" y="5008450"/>
              <a:ext cx="1999604" cy="1699496"/>
              <a:chOff x="9572138" y="165530"/>
              <a:chExt cx="2619861" cy="2226662"/>
            </a:xfrm>
          </p:grpSpPr>
          <p:sp>
            <p:nvSpPr>
              <p:cNvPr id="24" name="Dowolny kształt 23">
                <a:extLst>
                  <a:ext uri="{FF2B5EF4-FFF2-40B4-BE49-F238E27FC236}">
                    <a16:creationId xmlns:a16="http://schemas.microsoft.com/office/drawing/2014/main" id="{28438E38-18E0-7840-B743-54D2FC54E4A5}"/>
                  </a:ext>
                </a:extLst>
              </p:cNvPr>
              <p:cNvSpPr/>
              <p:nvPr userDrawn="1"/>
            </p:nvSpPr>
            <p:spPr>
              <a:xfrm>
                <a:off x="9572138" y="888762"/>
                <a:ext cx="2619861" cy="1503429"/>
              </a:xfrm>
              <a:custGeom>
                <a:avLst/>
                <a:gdLst>
                  <a:gd name="connsiteX0" fmla="*/ 2051592 w 3575084"/>
                  <a:gd name="connsiteY0" fmla="*/ 0 h 2051592"/>
                  <a:gd name="connsiteX1" fmla="*/ 3502287 w 3575084"/>
                  <a:gd name="connsiteY1" fmla="*/ 600898 h 2051592"/>
                  <a:gd name="connsiteX2" fmla="*/ 3575084 w 3575084"/>
                  <a:gd name="connsiteY2" fmla="*/ 680995 h 2051592"/>
                  <a:gd name="connsiteX3" fmla="*/ 3575084 w 3575084"/>
                  <a:gd name="connsiteY3" fmla="*/ 1719669 h 2051592"/>
                  <a:gd name="connsiteX4" fmla="*/ 3541173 w 3575084"/>
                  <a:gd name="connsiteY4" fmla="*/ 1587784 h 2051592"/>
                  <a:gd name="connsiteX5" fmla="*/ 2051592 w 3575084"/>
                  <a:gd name="connsiteY5" fmla="*/ 491890 h 2051592"/>
                  <a:gd name="connsiteX6" fmla="*/ 491890 w 3575084"/>
                  <a:gd name="connsiteY6" fmla="*/ 2051592 h 2051592"/>
                  <a:gd name="connsiteX7" fmla="*/ 0 w 3575084"/>
                  <a:gd name="connsiteY7" fmla="*/ 2051592 h 2051592"/>
                  <a:gd name="connsiteX8" fmla="*/ 2051592 w 3575084"/>
                  <a:gd name="connsiteY8" fmla="*/ 0 h 2051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575084" h="2051592">
                    <a:moveTo>
                      <a:pt x="2051592" y="0"/>
                    </a:moveTo>
                    <a:cubicBezTo>
                      <a:pt x="2618123" y="0"/>
                      <a:pt x="3131021" y="229633"/>
                      <a:pt x="3502287" y="600898"/>
                    </a:cubicBezTo>
                    <a:lnTo>
                      <a:pt x="3575084" y="680995"/>
                    </a:lnTo>
                    <a:lnTo>
                      <a:pt x="3575084" y="1719669"/>
                    </a:lnTo>
                    <a:lnTo>
                      <a:pt x="3541173" y="1587784"/>
                    </a:lnTo>
                    <a:cubicBezTo>
                      <a:pt x="3343697" y="952879"/>
                      <a:pt x="2751480" y="491890"/>
                      <a:pt x="2051592" y="491890"/>
                    </a:cubicBezTo>
                    <a:cubicBezTo>
                      <a:pt x="1190192" y="491890"/>
                      <a:pt x="491890" y="1190192"/>
                      <a:pt x="491890" y="2051592"/>
                    </a:cubicBezTo>
                    <a:lnTo>
                      <a:pt x="0" y="2051592"/>
                    </a:lnTo>
                    <a:cubicBezTo>
                      <a:pt x="0" y="918529"/>
                      <a:pt x="918529" y="0"/>
                      <a:pt x="2051592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/>
              </a:p>
            </p:txBody>
          </p:sp>
          <p:sp>
            <p:nvSpPr>
              <p:cNvPr id="25" name="Dowolny kształt 24">
                <a:extLst>
                  <a:ext uri="{FF2B5EF4-FFF2-40B4-BE49-F238E27FC236}">
                    <a16:creationId xmlns:a16="http://schemas.microsoft.com/office/drawing/2014/main" id="{C8FD6332-C9CC-3E47-B009-0DE77F13AB18}"/>
                  </a:ext>
                </a:extLst>
              </p:cNvPr>
              <p:cNvSpPr/>
              <p:nvPr userDrawn="1"/>
            </p:nvSpPr>
            <p:spPr>
              <a:xfrm>
                <a:off x="10128035" y="165530"/>
                <a:ext cx="2063964" cy="2226662"/>
              </a:xfrm>
              <a:custGeom>
                <a:avLst/>
                <a:gdLst>
                  <a:gd name="connsiteX0" fmla="*/ 2484276 w 3071664"/>
                  <a:gd name="connsiteY0" fmla="*/ 0 h 3313799"/>
                  <a:gd name="connsiteX1" fmla="*/ 2984944 w 3071664"/>
                  <a:gd name="connsiteY1" fmla="*/ 50472 h 3313799"/>
                  <a:gd name="connsiteX2" fmla="*/ 3071664 w 3071664"/>
                  <a:gd name="connsiteY2" fmla="*/ 72770 h 3313799"/>
                  <a:gd name="connsiteX3" fmla="*/ 3071664 w 3071664"/>
                  <a:gd name="connsiteY3" fmla="*/ 689969 h 3313799"/>
                  <a:gd name="connsiteX4" fmla="*/ 3045901 w 3071664"/>
                  <a:gd name="connsiteY4" fmla="*/ 680540 h 3313799"/>
                  <a:gd name="connsiteX5" fmla="*/ 2484276 w 3071664"/>
                  <a:gd name="connsiteY5" fmla="*/ 595630 h 3313799"/>
                  <a:gd name="connsiteX6" fmla="*/ 595630 w 3071664"/>
                  <a:gd name="connsiteY6" fmla="*/ 2484276 h 3313799"/>
                  <a:gd name="connsiteX7" fmla="*/ 744049 w 3071664"/>
                  <a:gd name="connsiteY7" fmla="*/ 3219422 h 3313799"/>
                  <a:gd name="connsiteX8" fmla="*/ 789513 w 3071664"/>
                  <a:gd name="connsiteY8" fmla="*/ 3313799 h 3313799"/>
                  <a:gd name="connsiteX9" fmla="*/ 144912 w 3071664"/>
                  <a:gd name="connsiteY9" fmla="*/ 3313799 h 3313799"/>
                  <a:gd name="connsiteX10" fmla="*/ 111688 w 3071664"/>
                  <a:gd name="connsiteY10" fmla="*/ 3223024 h 3313799"/>
                  <a:gd name="connsiteX11" fmla="*/ 0 w 3071664"/>
                  <a:gd name="connsiteY11" fmla="*/ 2484276 h 3313799"/>
                  <a:gd name="connsiteX12" fmla="*/ 2484276 w 3071664"/>
                  <a:gd name="connsiteY12" fmla="*/ 0 h 3313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071664" h="3313799">
                    <a:moveTo>
                      <a:pt x="2484276" y="0"/>
                    </a:moveTo>
                    <a:cubicBezTo>
                      <a:pt x="2655779" y="0"/>
                      <a:pt x="2823224" y="17379"/>
                      <a:pt x="2984944" y="50472"/>
                    </a:cubicBezTo>
                    <a:lnTo>
                      <a:pt x="3071664" y="72770"/>
                    </a:lnTo>
                    <a:lnTo>
                      <a:pt x="3071664" y="689969"/>
                    </a:lnTo>
                    <a:lnTo>
                      <a:pt x="3045901" y="680540"/>
                    </a:lnTo>
                    <a:cubicBezTo>
                      <a:pt x="2868484" y="625357"/>
                      <a:pt x="2679852" y="595630"/>
                      <a:pt x="2484276" y="595630"/>
                    </a:cubicBezTo>
                    <a:cubicBezTo>
                      <a:pt x="1441206" y="595630"/>
                      <a:pt x="595630" y="1441206"/>
                      <a:pt x="595630" y="2484276"/>
                    </a:cubicBezTo>
                    <a:cubicBezTo>
                      <a:pt x="595630" y="2745044"/>
                      <a:pt x="648479" y="2993468"/>
                      <a:pt x="744049" y="3219422"/>
                    </a:cubicBezTo>
                    <a:lnTo>
                      <a:pt x="789513" y="3313799"/>
                    </a:lnTo>
                    <a:lnTo>
                      <a:pt x="144912" y="3313799"/>
                    </a:lnTo>
                    <a:lnTo>
                      <a:pt x="111688" y="3223024"/>
                    </a:lnTo>
                    <a:cubicBezTo>
                      <a:pt x="39103" y="2989654"/>
                      <a:pt x="0" y="2741532"/>
                      <a:pt x="0" y="2484276"/>
                    </a:cubicBezTo>
                    <a:cubicBezTo>
                      <a:pt x="0" y="1112248"/>
                      <a:pt x="1112248" y="0"/>
                      <a:pt x="2484276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algn="ctr"/>
                <a:endParaRPr lang="pl-PL"/>
              </a:p>
            </p:txBody>
          </p:sp>
        </p:grpSp>
        <p:sp>
          <p:nvSpPr>
            <p:cNvPr id="22" name="Owal 21">
              <a:extLst>
                <a:ext uri="{FF2B5EF4-FFF2-40B4-BE49-F238E27FC236}">
                  <a16:creationId xmlns:a16="http://schemas.microsoft.com/office/drawing/2014/main" id="{8F455BDE-606C-B14F-A6BB-8E91460615E8}"/>
                </a:ext>
              </a:extLst>
            </p:cNvPr>
            <p:cNvSpPr/>
            <p:nvPr userDrawn="1"/>
          </p:nvSpPr>
          <p:spPr>
            <a:xfrm>
              <a:off x="1116442" y="4917596"/>
              <a:ext cx="144016" cy="14401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3" name="Owal 22">
              <a:extLst>
                <a:ext uri="{FF2B5EF4-FFF2-40B4-BE49-F238E27FC236}">
                  <a16:creationId xmlns:a16="http://schemas.microsoft.com/office/drawing/2014/main" id="{C438148C-570A-FB4D-B91A-305CF086C5B3}"/>
                </a:ext>
              </a:extLst>
            </p:cNvPr>
            <p:cNvSpPr/>
            <p:nvPr userDrawn="1"/>
          </p:nvSpPr>
          <p:spPr>
            <a:xfrm>
              <a:off x="1338860" y="5119830"/>
              <a:ext cx="103654" cy="10365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</p:grpSp>
    </p:spTree>
    <p:extLst>
      <p:ext uri="{BB962C8B-B14F-4D97-AF65-F5344CB8AC3E}">
        <p14:creationId xmlns:p14="http://schemas.microsoft.com/office/powerpoint/2010/main" val="3188952752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3188" y="1772816"/>
            <a:ext cx="5299075" cy="2684992"/>
          </a:xfrm>
        </p:spPr>
        <p:txBody>
          <a:bodyPr anchor="b">
            <a:normAutofit/>
          </a:bodyPr>
          <a:lstStyle>
            <a:lvl1pPr>
              <a:defRPr lang="pl-PL" sz="4000" b="0" kern="1200" dirty="0">
                <a:solidFill>
                  <a:schemeClr val="tx1"/>
                </a:solidFill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r>
              <a:rPr lang="en-US" dirty="0"/>
              <a:t>Insert quote here. </a:t>
            </a:r>
            <a:br>
              <a:rPr lang="pl-PL" dirty="0"/>
            </a:br>
            <a:r>
              <a:rPr lang="en-US" dirty="0"/>
              <a:t>You can also add </a:t>
            </a:r>
            <a:br>
              <a:rPr lang="pl-PL" dirty="0"/>
            </a:br>
            <a:r>
              <a:rPr lang="en-US" dirty="0"/>
              <a:t>a background picture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73188" y="4573009"/>
            <a:ext cx="5299075" cy="1411974"/>
          </a:xfrm>
        </p:spPr>
        <p:txBody>
          <a:bodyPr>
            <a:normAutofit/>
          </a:bodyPr>
          <a:lstStyle>
            <a:lvl1pPr marL="0" indent="0">
              <a:buNone/>
              <a:defRPr lang="pl-PL" sz="2400" b="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– Insert the author of the quote</a:t>
            </a:r>
            <a:endParaRPr lang="pl-PL" dirty="0"/>
          </a:p>
        </p:txBody>
      </p:sp>
      <p:sp>
        <p:nvSpPr>
          <p:cNvPr id="24" name="Dowolny kształt: kształt 23">
            <a:extLst>
              <a:ext uri="{FF2B5EF4-FFF2-40B4-BE49-F238E27FC236}">
                <a16:creationId xmlns:a16="http://schemas.microsoft.com/office/drawing/2014/main" id="{E3E07910-C3DF-4C1F-AA91-0A9F8B2A42FA}"/>
              </a:ext>
            </a:extLst>
          </p:cNvPr>
          <p:cNvSpPr/>
          <p:nvPr userDrawn="1"/>
        </p:nvSpPr>
        <p:spPr>
          <a:xfrm rot="5400000">
            <a:off x="397303" y="650244"/>
            <a:ext cx="1719995" cy="1152525"/>
          </a:xfrm>
          <a:custGeom>
            <a:avLst/>
            <a:gdLst>
              <a:gd name="connsiteX0" fmla="*/ 0 w 1719995"/>
              <a:gd name="connsiteY0" fmla="*/ 1152525 h 1152525"/>
              <a:gd name="connsiteX1" fmla="*/ 0 w 1719995"/>
              <a:gd name="connsiteY1" fmla="*/ 0 h 1152525"/>
              <a:gd name="connsiteX2" fmla="*/ 594603 w 1719995"/>
              <a:gd name="connsiteY2" fmla="*/ 0 h 1152525"/>
              <a:gd name="connsiteX3" fmla="*/ 594603 w 1719995"/>
              <a:gd name="connsiteY3" fmla="*/ 3527 h 1152525"/>
              <a:gd name="connsiteX4" fmla="*/ 649641 w 1719995"/>
              <a:gd name="connsiteY4" fmla="*/ 6415 h 1152525"/>
              <a:gd name="connsiteX5" fmla="*/ 1719995 w 1719995"/>
              <a:gd name="connsiteY5" fmla="*/ 1152029 h 1152525"/>
              <a:gd name="connsiteX6" fmla="*/ 1143981 w 1719995"/>
              <a:gd name="connsiteY6" fmla="*/ 1152029 h 1152525"/>
              <a:gd name="connsiteX7" fmla="*/ 649936 w 1719995"/>
              <a:gd name="connsiteY7" fmla="*/ 588125 h 1152525"/>
              <a:gd name="connsiteX8" fmla="*/ 594603 w 1719995"/>
              <a:gd name="connsiteY8" fmla="*/ 582759 h 1152525"/>
              <a:gd name="connsiteX9" fmla="*/ 594603 w 1719995"/>
              <a:gd name="connsiteY9" fmla="*/ 1152525 h 115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19995" h="1152525">
                <a:moveTo>
                  <a:pt x="0" y="1152525"/>
                </a:moveTo>
                <a:lnTo>
                  <a:pt x="0" y="0"/>
                </a:lnTo>
                <a:lnTo>
                  <a:pt x="594603" y="0"/>
                </a:lnTo>
                <a:lnTo>
                  <a:pt x="594603" y="3527"/>
                </a:lnTo>
                <a:lnTo>
                  <a:pt x="649641" y="6415"/>
                </a:lnTo>
                <a:cubicBezTo>
                  <a:pt x="1251490" y="67499"/>
                  <a:pt x="1719995" y="557306"/>
                  <a:pt x="1719995" y="1152029"/>
                </a:cubicBezTo>
                <a:lnTo>
                  <a:pt x="1143981" y="1152029"/>
                </a:lnTo>
                <a:cubicBezTo>
                  <a:pt x="1143981" y="874461"/>
                  <a:pt x="932145" y="642606"/>
                  <a:pt x="649936" y="588125"/>
                </a:cubicBezTo>
                <a:lnTo>
                  <a:pt x="594603" y="582759"/>
                </a:lnTo>
                <a:lnTo>
                  <a:pt x="594603" y="1152525"/>
                </a:lnTo>
                <a:close/>
              </a:path>
            </a:pathLst>
          </a:custGeom>
          <a:solidFill>
            <a:schemeClr val="bg1"/>
          </a:solidFill>
          <a:ln w="25400"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txBody>
          <a:bodyPr rot="0" spcFirstLastPara="0" vertOverflow="overflow" horzOverflow="overflow" vert="horz" wrap="square" lIns="0" tIns="45720" rIns="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 sz="41300" b="0" i="0" cap="none" spc="0" dirty="0">
              <a:ln w="25400">
                <a:gradFill>
                  <a:gsLst>
                    <a:gs pos="0">
                      <a:schemeClr val="accent1"/>
                    </a:gs>
                    <a:gs pos="100000">
                      <a:schemeClr val="tx2"/>
                    </a:gs>
                  </a:gsLst>
                  <a:lin ang="5400000" scaled="1"/>
                </a:gradFill>
              </a:ln>
              <a:solidFill>
                <a:schemeClr val="bg2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25" name="Dowolny kształt: kształt 24">
            <a:extLst>
              <a:ext uri="{FF2B5EF4-FFF2-40B4-BE49-F238E27FC236}">
                <a16:creationId xmlns:a16="http://schemas.microsoft.com/office/drawing/2014/main" id="{14E3B80F-7E44-40BE-AFE2-9E2D440FC66F}"/>
              </a:ext>
            </a:extLst>
          </p:cNvPr>
          <p:cNvSpPr/>
          <p:nvPr userDrawn="1"/>
        </p:nvSpPr>
        <p:spPr>
          <a:xfrm rot="5400000">
            <a:off x="1780016" y="650244"/>
            <a:ext cx="1719995" cy="1152525"/>
          </a:xfrm>
          <a:custGeom>
            <a:avLst/>
            <a:gdLst>
              <a:gd name="connsiteX0" fmla="*/ 0 w 1719995"/>
              <a:gd name="connsiteY0" fmla="*/ 1152525 h 1152525"/>
              <a:gd name="connsiteX1" fmla="*/ 0 w 1719995"/>
              <a:gd name="connsiteY1" fmla="*/ 0 h 1152525"/>
              <a:gd name="connsiteX2" fmla="*/ 594603 w 1719995"/>
              <a:gd name="connsiteY2" fmla="*/ 0 h 1152525"/>
              <a:gd name="connsiteX3" fmla="*/ 594603 w 1719995"/>
              <a:gd name="connsiteY3" fmla="*/ 3527 h 1152525"/>
              <a:gd name="connsiteX4" fmla="*/ 649641 w 1719995"/>
              <a:gd name="connsiteY4" fmla="*/ 6415 h 1152525"/>
              <a:gd name="connsiteX5" fmla="*/ 1719995 w 1719995"/>
              <a:gd name="connsiteY5" fmla="*/ 1152029 h 1152525"/>
              <a:gd name="connsiteX6" fmla="*/ 1143981 w 1719995"/>
              <a:gd name="connsiteY6" fmla="*/ 1152029 h 1152525"/>
              <a:gd name="connsiteX7" fmla="*/ 649936 w 1719995"/>
              <a:gd name="connsiteY7" fmla="*/ 588125 h 1152525"/>
              <a:gd name="connsiteX8" fmla="*/ 594603 w 1719995"/>
              <a:gd name="connsiteY8" fmla="*/ 582759 h 1152525"/>
              <a:gd name="connsiteX9" fmla="*/ 594603 w 1719995"/>
              <a:gd name="connsiteY9" fmla="*/ 1152525 h 115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19995" h="1152525">
                <a:moveTo>
                  <a:pt x="0" y="1152525"/>
                </a:moveTo>
                <a:lnTo>
                  <a:pt x="0" y="0"/>
                </a:lnTo>
                <a:lnTo>
                  <a:pt x="594603" y="0"/>
                </a:lnTo>
                <a:lnTo>
                  <a:pt x="594603" y="3527"/>
                </a:lnTo>
                <a:lnTo>
                  <a:pt x="649641" y="6415"/>
                </a:lnTo>
                <a:cubicBezTo>
                  <a:pt x="1251490" y="67499"/>
                  <a:pt x="1719995" y="557306"/>
                  <a:pt x="1719995" y="1152029"/>
                </a:cubicBezTo>
                <a:lnTo>
                  <a:pt x="1143981" y="1152029"/>
                </a:lnTo>
                <a:cubicBezTo>
                  <a:pt x="1143981" y="874461"/>
                  <a:pt x="932145" y="642606"/>
                  <a:pt x="649936" y="588125"/>
                </a:cubicBezTo>
                <a:lnTo>
                  <a:pt x="594603" y="582759"/>
                </a:lnTo>
                <a:lnTo>
                  <a:pt x="594603" y="1152525"/>
                </a:lnTo>
                <a:close/>
              </a:path>
            </a:pathLst>
          </a:custGeom>
          <a:solidFill>
            <a:schemeClr val="bg1"/>
          </a:solidFill>
          <a:ln w="25400">
            <a:gradFill flip="none" rotWithShape="1"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2700000" scaled="1"/>
              <a:tileRect/>
            </a:gradFill>
          </a:ln>
        </p:spPr>
        <p:txBody>
          <a:bodyPr rot="0" spcFirstLastPara="0" vertOverflow="overflow" horzOverflow="overflow" vert="horz" wrap="square" lIns="0" tIns="45720" rIns="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 sz="41300" b="0" i="0" cap="none" spc="0" dirty="0">
              <a:ln w="25400">
                <a:gradFill>
                  <a:gsLst>
                    <a:gs pos="0">
                      <a:schemeClr val="accent1"/>
                    </a:gs>
                    <a:gs pos="100000">
                      <a:schemeClr val="tx2"/>
                    </a:gs>
                  </a:gsLst>
                  <a:lin ang="5400000" scaled="1"/>
                </a:gradFill>
              </a:ln>
              <a:solidFill>
                <a:schemeClr val="bg2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7" name="Symbol zastępczy obrazu 13">
            <a:extLst>
              <a:ext uri="{FF2B5EF4-FFF2-40B4-BE49-F238E27FC236}">
                <a16:creationId xmlns:a16="http://schemas.microsoft.com/office/drawing/2014/main" id="{A651FAE8-B4BA-5D42-B436-E3BC7B5605E0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7593013" y="0"/>
            <a:ext cx="4598988" cy="6858000"/>
          </a:xfrm>
          <a:custGeom>
            <a:avLst/>
            <a:gdLst>
              <a:gd name="connsiteX0" fmla="*/ 902623 w 4598988"/>
              <a:gd name="connsiteY0" fmla="*/ 0 h 6858000"/>
              <a:gd name="connsiteX1" fmla="*/ 4598988 w 4598988"/>
              <a:gd name="connsiteY1" fmla="*/ 0 h 6858000"/>
              <a:gd name="connsiteX2" fmla="*/ 4598988 w 4598988"/>
              <a:gd name="connsiteY2" fmla="*/ 6858000 h 6858000"/>
              <a:gd name="connsiteX3" fmla="*/ 0 w 4598988"/>
              <a:gd name="connsiteY3" fmla="*/ 6858000 h 6858000"/>
              <a:gd name="connsiteX4" fmla="*/ 0 w 4598988"/>
              <a:gd name="connsiteY4" fmla="*/ 902623 h 6858000"/>
              <a:gd name="connsiteX5" fmla="*/ 4659 w 4598988"/>
              <a:gd name="connsiteY5" fmla="*/ 810353 h 6858000"/>
              <a:gd name="connsiteX6" fmla="*/ 810353 w 4598988"/>
              <a:gd name="connsiteY6" fmla="*/ 46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98988" h="6858000">
                <a:moveTo>
                  <a:pt x="902623" y="0"/>
                </a:moveTo>
                <a:lnTo>
                  <a:pt x="4598988" y="0"/>
                </a:lnTo>
                <a:lnTo>
                  <a:pt x="4598988" y="6858000"/>
                </a:lnTo>
                <a:lnTo>
                  <a:pt x="0" y="6858000"/>
                </a:lnTo>
                <a:lnTo>
                  <a:pt x="0" y="902623"/>
                </a:lnTo>
                <a:lnTo>
                  <a:pt x="4659" y="810353"/>
                </a:lnTo>
                <a:cubicBezTo>
                  <a:pt x="47802" y="385533"/>
                  <a:pt x="385533" y="47802"/>
                  <a:pt x="810353" y="46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r>
              <a:rPr lang="pl-PL" dirty="0" err="1"/>
              <a:t>Click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icon</a:t>
            </a:r>
            <a:r>
              <a:rPr lang="pl-PL" dirty="0"/>
              <a:t> to</a:t>
            </a:r>
          </a:p>
          <a:p>
            <a:r>
              <a:rPr lang="pl-PL" dirty="0" err="1"/>
              <a:t>add</a:t>
            </a:r>
            <a:r>
              <a:rPr lang="pl-PL" dirty="0"/>
              <a:t> a </a:t>
            </a:r>
            <a:r>
              <a:rPr lang="pl-PL" dirty="0" err="1"/>
              <a:t>picture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7872668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2CBAFA26-24D7-4C19-8727-D3E71EAEAE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188" y="1772816"/>
            <a:ext cx="9445624" cy="2684992"/>
          </a:xfrm>
        </p:spPr>
        <p:txBody>
          <a:bodyPr anchor="b">
            <a:normAutofit/>
          </a:bodyPr>
          <a:lstStyle>
            <a:lvl1pPr>
              <a:defRPr lang="pl-PL" sz="4000" b="1" kern="1200" dirty="0">
                <a:solidFill>
                  <a:schemeClr val="bg2"/>
                </a:solidFill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r>
              <a:rPr lang="en-US" dirty="0"/>
              <a:t>Insert quote here. </a:t>
            </a:r>
            <a:br>
              <a:rPr lang="pl-PL" dirty="0"/>
            </a:br>
            <a:r>
              <a:rPr lang="en-US" dirty="0"/>
              <a:t>You can also add </a:t>
            </a:r>
            <a:br>
              <a:rPr lang="pl-PL" dirty="0"/>
            </a:br>
            <a:r>
              <a:rPr lang="en-US" dirty="0"/>
              <a:t>a background picture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9DFA45EC-B955-4125-9EC5-B223FB11C69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73188" y="4573009"/>
            <a:ext cx="9445625" cy="1411974"/>
          </a:xfrm>
        </p:spPr>
        <p:txBody>
          <a:bodyPr>
            <a:normAutofit/>
          </a:bodyPr>
          <a:lstStyle>
            <a:lvl1pPr marL="0" indent="0">
              <a:buNone/>
              <a:defRPr lang="pl-PL" sz="2400" b="0" kern="120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– Insert the author of the quote</a:t>
            </a:r>
            <a:endParaRPr lang="pl-PL" dirty="0"/>
          </a:p>
        </p:txBody>
      </p:sp>
      <p:sp>
        <p:nvSpPr>
          <p:cNvPr id="15" name="Dowolny kształt: kształt 14">
            <a:extLst>
              <a:ext uri="{FF2B5EF4-FFF2-40B4-BE49-F238E27FC236}">
                <a16:creationId xmlns:a16="http://schemas.microsoft.com/office/drawing/2014/main" id="{AE83D32F-E3B4-499B-89DE-D0DE170DC3DC}"/>
              </a:ext>
            </a:extLst>
          </p:cNvPr>
          <p:cNvSpPr/>
          <p:nvPr userDrawn="1"/>
        </p:nvSpPr>
        <p:spPr>
          <a:xfrm rot="5400000">
            <a:off x="397303" y="650244"/>
            <a:ext cx="1719995" cy="1152525"/>
          </a:xfrm>
          <a:custGeom>
            <a:avLst/>
            <a:gdLst>
              <a:gd name="connsiteX0" fmla="*/ 0 w 1719995"/>
              <a:gd name="connsiteY0" fmla="*/ 1152525 h 1152525"/>
              <a:gd name="connsiteX1" fmla="*/ 0 w 1719995"/>
              <a:gd name="connsiteY1" fmla="*/ 0 h 1152525"/>
              <a:gd name="connsiteX2" fmla="*/ 594603 w 1719995"/>
              <a:gd name="connsiteY2" fmla="*/ 0 h 1152525"/>
              <a:gd name="connsiteX3" fmla="*/ 594603 w 1719995"/>
              <a:gd name="connsiteY3" fmla="*/ 3527 h 1152525"/>
              <a:gd name="connsiteX4" fmla="*/ 649641 w 1719995"/>
              <a:gd name="connsiteY4" fmla="*/ 6415 h 1152525"/>
              <a:gd name="connsiteX5" fmla="*/ 1719995 w 1719995"/>
              <a:gd name="connsiteY5" fmla="*/ 1152029 h 1152525"/>
              <a:gd name="connsiteX6" fmla="*/ 1143981 w 1719995"/>
              <a:gd name="connsiteY6" fmla="*/ 1152029 h 1152525"/>
              <a:gd name="connsiteX7" fmla="*/ 649936 w 1719995"/>
              <a:gd name="connsiteY7" fmla="*/ 588125 h 1152525"/>
              <a:gd name="connsiteX8" fmla="*/ 594603 w 1719995"/>
              <a:gd name="connsiteY8" fmla="*/ 582759 h 1152525"/>
              <a:gd name="connsiteX9" fmla="*/ 594603 w 1719995"/>
              <a:gd name="connsiteY9" fmla="*/ 1152525 h 115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19995" h="1152525">
                <a:moveTo>
                  <a:pt x="0" y="1152525"/>
                </a:moveTo>
                <a:lnTo>
                  <a:pt x="0" y="0"/>
                </a:lnTo>
                <a:lnTo>
                  <a:pt x="594603" y="0"/>
                </a:lnTo>
                <a:lnTo>
                  <a:pt x="594603" y="3527"/>
                </a:lnTo>
                <a:lnTo>
                  <a:pt x="649641" y="6415"/>
                </a:lnTo>
                <a:cubicBezTo>
                  <a:pt x="1251490" y="67499"/>
                  <a:pt x="1719995" y="557306"/>
                  <a:pt x="1719995" y="1152029"/>
                </a:cubicBezTo>
                <a:lnTo>
                  <a:pt x="1143981" y="1152029"/>
                </a:lnTo>
                <a:cubicBezTo>
                  <a:pt x="1143981" y="874461"/>
                  <a:pt x="932145" y="642606"/>
                  <a:pt x="649936" y="588125"/>
                </a:cubicBezTo>
                <a:lnTo>
                  <a:pt x="594603" y="582759"/>
                </a:lnTo>
                <a:lnTo>
                  <a:pt x="594603" y="1152525"/>
                </a:lnTo>
                <a:close/>
              </a:path>
            </a:pathLst>
          </a:custGeom>
          <a:noFill/>
          <a:ln w="25400">
            <a:solidFill>
              <a:schemeClr val="bg2"/>
            </a:solidFill>
          </a:ln>
        </p:spPr>
        <p:txBody>
          <a:bodyPr rot="0" spcFirstLastPara="0" vertOverflow="overflow" horzOverflow="overflow" vert="horz" wrap="square" lIns="0" tIns="45720" rIns="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 sz="41300" b="0" i="0" cap="none" spc="0" dirty="0">
              <a:ln w="25400">
                <a:gradFill>
                  <a:gsLst>
                    <a:gs pos="0">
                      <a:schemeClr val="accent1"/>
                    </a:gs>
                    <a:gs pos="100000">
                      <a:schemeClr val="tx2"/>
                    </a:gs>
                  </a:gsLst>
                  <a:lin ang="5400000" scaled="1"/>
                </a:gradFill>
              </a:ln>
              <a:solidFill>
                <a:schemeClr val="bg2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16" name="Dowolny kształt: kształt 15">
            <a:extLst>
              <a:ext uri="{FF2B5EF4-FFF2-40B4-BE49-F238E27FC236}">
                <a16:creationId xmlns:a16="http://schemas.microsoft.com/office/drawing/2014/main" id="{AD543773-C663-456F-967E-6EF8878BC6DF}"/>
              </a:ext>
            </a:extLst>
          </p:cNvPr>
          <p:cNvSpPr/>
          <p:nvPr userDrawn="1"/>
        </p:nvSpPr>
        <p:spPr>
          <a:xfrm rot="5400000">
            <a:off x="1780016" y="650244"/>
            <a:ext cx="1719995" cy="1152525"/>
          </a:xfrm>
          <a:custGeom>
            <a:avLst/>
            <a:gdLst>
              <a:gd name="connsiteX0" fmla="*/ 0 w 1719995"/>
              <a:gd name="connsiteY0" fmla="*/ 1152525 h 1152525"/>
              <a:gd name="connsiteX1" fmla="*/ 0 w 1719995"/>
              <a:gd name="connsiteY1" fmla="*/ 0 h 1152525"/>
              <a:gd name="connsiteX2" fmla="*/ 594603 w 1719995"/>
              <a:gd name="connsiteY2" fmla="*/ 0 h 1152525"/>
              <a:gd name="connsiteX3" fmla="*/ 594603 w 1719995"/>
              <a:gd name="connsiteY3" fmla="*/ 3527 h 1152525"/>
              <a:gd name="connsiteX4" fmla="*/ 649641 w 1719995"/>
              <a:gd name="connsiteY4" fmla="*/ 6415 h 1152525"/>
              <a:gd name="connsiteX5" fmla="*/ 1719995 w 1719995"/>
              <a:gd name="connsiteY5" fmla="*/ 1152029 h 1152525"/>
              <a:gd name="connsiteX6" fmla="*/ 1143981 w 1719995"/>
              <a:gd name="connsiteY6" fmla="*/ 1152029 h 1152525"/>
              <a:gd name="connsiteX7" fmla="*/ 649936 w 1719995"/>
              <a:gd name="connsiteY7" fmla="*/ 588125 h 1152525"/>
              <a:gd name="connsiteX8" fmla="*/ 594603 w 1719995"/>
              <a:gd name="connsiteY8" fmla="*/ 582759 h 1152525"/>
              <a:gd name="connsiteX9" fmla="*/ 594603 w 1719995"/>
              <a:gd name="connsiteY9" fmla="*/ 1152525 h 115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19995" h="1152525">
                <a:moveTo>
                  <a:pt x="0" y="1152525"/>
                </a:moveTo>
                <a:lnTo>
                  <a:pt x="0" y="0"/>
                </a:lnTo>
                <a:lnTo>
                  <a:pt x="594603" y="0"/>
                </a:lnTo>
                <a:lnTo>
                  <a:pt x="594603" y="3527"/>
                </a:lnTo>
                <a:lnTo>
                  <a:pt x="649641" y="6415"/>
                </a:lnTo>
                <a:cubicBezTo>
                  <a:pt x="1251490" y="67499"/>
                  <a:pt x="1719995" y="557306"/>
                  <a:pt x="1719995" y="1152029"/>
                </a:cubicBezTo>
                <a:lnTo>
                  <a:pt x="1143981" y="1152029"/>
                </a:lnTo>
                <a:cubicBezTo>
                  <a:pt x="1143981" y="874461"/>
                  <a:pt x="932145" y="642606"/>
                  <a:pt x="649936" y="588125"/>
                </a:cubicBezTo>
                <a:lnTo>
                  <a:pt x="594603" y="582759"/>
                </a:lnTo>
                <a:lnTo>
                  <a:pt x="594603" y="1152525"/>
                </a:lnTo>
                <a:close/>
              </a:path>
            </a:pathLst>
          </a:custGeom>
          <a:noFill/>
          <a:ln w="25400">
            <a:solidFill>
              <a:schemeClr val="bg2"/>
            </a:solidFill>
          </a:ln>
        </p:spPr>
        <p:txBody>
          <a:bodyPr rot="0" spcFirstLastPara="0" vertOverflow="overflow" horzOverflow="overflow" vert="horz" wrap="square" lIns="0" tIns="45720" rIns="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 sz="41300" b="0" i="0" cap="none" spc="0" dirty="0">
              <a:ln w="25400">
                <a:gradFill>
                  <a:gsLst>
                    <a:gs pos="0">
                      <a:schemeClr val="accent1"/>
                    </a:gs>
                    <a:gs pos="100000">
                      <a:schemeClr val="tx2"/>
                    </a:gs>
                  </a:gsLst>
                  <a:lin ang="5400000" scaled="1"/>
                </a:gradFill>
              </a:ln>
              <a:solidFill>
                <a:schemeClr val="bg2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45790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Quote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2CBAFA26-24D7-4C19-8727-D3E71EAEAE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188" y="1772816"/>
            <a:ext cx="9445624" cy="2684992"/>
          </a:xfrm>
        </p:spPr>
        <p:txBody>
          <a:bodyPr anchor="b">
            <a:normAutofit/>
          </a:bodyPr>
          <a:lstStyle>
            <a:lvl1pPr>
              <a:defRPr lang="pl-PL" sz="4000" b="1" kern="1200" dirty="0">
                <a:solidFill>
                  <a:schemeClr val="bg2"/>
                </a:solidFill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r>
              <a:rPr lang="en-US" dirty="0"/>
              <a:t>Insert quote here. </a:t>
            </a:r>
            <a:br>
              <a:rPr lang="pl-PL" dirty="0"/>
            </a:br>
            <a:r>
              <a:rPr lang="en-US" dirty="0"/>
              <a:t>You can also add </a:t>
            </a:r>
            <a:br>
              <a:rPr lang="pl-PL" dirty="0"/>
            </a:br>
            <a:r>
              <a:rPr lang="en-US" dirty="0"/>
              <a:t>a background picture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9DFA45EC-B955-4125-9EC5-B223FB11C69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73188" y="4573009"/>
            <a:ext cx="9445625" cy="1411974"/>
          </a:xfrm>
        </p:spPr>
        <p:txBody>
          <a:bodyPr>
            <a:normAutofit/>
          </a:bodyPr>
          <a:lstStyle>
            <a:lvl1pPr marL="0" indent="0">
              <a:buNone/>
              <a:defRPr lang="pl-PL" sz="2400" b="0" kern="120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– Insert the author of the quote</a:t>
            </a:r>
            <a:endParaRPr lang="pl-PL" dirty="0"/>
          </a:p>
        </p:txBody>
      </p:sp>
      <p:sp>
        <p:nvSpPr>
          <p:cNvPr id="15" name="Dowolny kształt: kształt 14">
            <a:extLst>
              <a:ext uri="{FF2B5EF4-FFF2-40B4-BE49-F238E27FC236}">
                <a16:creationId xmlns:a16="http://schemas.microsoft.com/office/drawing/2014/main" id="{AE83D32F-E3B4-499B-89DE-D0DE170DC3DC}"/>
              </a:ext>
            </a:extLst>
          </p:cNvPr>
          <p:cNvSpPr/>
          <p:nvPr userDrawn="1"/>
        </p:nvSpPr>
        <p:spPr>
          <a:xfrm rot="5400000">
            <a:off x="397303" y="650244"/>
            <a:ext cx="1719995" cy="1152525"/>
          </a:xfrm>
          <a:custGeom>
            <a:avLst/>
            <a:gdLst>
              <a:gd name="connsiteX0" fmla="*/ 0 w 1719995"/>
              <a:gd name="connsiteY0" fmla="*/ 1152525 h 1152525"/>
              <a:gd name="connsiteX1" fmla="*/ 0 w 1719995"/>
              <a:gd name="connsiteY1" fmla="*/ 0 h 1152525"/>
              <a:gd name="connsiteX2" fmla="*/ 594603 w 1719995"/>
              <a:gd name="connsiteY2" fmla="*/ 0 h 1152525"/>
              <a:gd name="connsiteX3" fmla="*/ 594603 w 1719995"/>
              <a:gd name="connsiteY3" fmla="*/ 3527 h 1152525"/>
              <a:gd name="connsiteX4" fmla="*/ 649641 w 1719995"/>
              <a:gd name="connsiteY4" fmla="*/ 6415 h 1152525"/>
              <a:gd name="connsiteX5" fmla="*/ 1719995 w 1719995"/>
              <a:gd name="connsiteY5" fmla="*/ 1152029 h 1152525"/>
              <a:gd name="connsiteX6" fmla="*/ 1143981 w 1719995"/>
              <a:gd name="connsiteY6" fmla="*/ 1152029 h 1152525"/>
              <a:gd name="connsiteX7" fmla="*/ 649936 w 1719995"/>
              <a:gd name="connsiteY7" fmla="*/ 588125 h 1152525"/>
              <a:gd name="connsiteX8" fmla="*/ 594603 w 1719995"/>
              <a:gd name="connsiteY8" fmla="*/ 582759 h 1152525"/>
              <a:gd name="connsiteX9" fmla="*/ 594603 w 1719995"/>
              <a:gd name="connsiteY9" fmla="*/ 1152525 h 115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19995" h="1152525">
                <a:moveTo>
                  <a:pt x="0" y="1152525"/>
                </a:moveTo>
                <a:lnTo>
                  <a:pt x="0" y="0"/>
                </a:lnTo>
                <a:lnTo>
                  <a:pt x="594603" y="0"/>
                </a:lnTo>
                <a:lnTo>
                  <a:pt x="594603" y="3527"/>
                </a:lnTo>
                <a:lnTo>
                  <a:pt x="649641" y="6415"/>
                </a:lnTo>
                <a:cubicBezTo>
                  <a:pt x="1251490" y="67499"/>
                  <a:pt x="1719995" y="557306"/>
                  <a:pt x="1719995" y="1152029"/>
                </a:cubicBezTo>
                <a:lnTo>
                  <a:pt x="1143981" y="1152029"/>
                </a:lnTo>
                <a:cubicBezTo>
                  <a:pt x="1143981" y="874461"/>
                  <a:pt x="932145" y="642606"/>
                  <a:pt x="649936" y="588125"/>
                </a:cubicBezTo>
                <a:lnTo>
                  <a:pt x="594603" y="582759"/>
                </a:lnTo>
                <a:lnTo>
                  <a:pt x="594603" y="1152525"/>
                </a:lnTo>
                <a:close/>
              </a:path>
            </a:pathLst>
          </a:custGeom>
          <a:noFill/>
          <a:ln w="25400">
            <a:solidFill>
              <a:schemeClr val="bg2"/>
            </a:solidFill>
          </a:ln>
        </p:spPr>
        <p:txBody>
          <a:bodyPr rot="0" spcFirstLastPara="0" vertOverflow="overflow" horzOverflow="overflow" vert="horz" wrap="square" lIns="0" tIns="45720" rIns="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 sz="41300" b="0" i="0" cap="none" spc="0" dirty="0">
              <a:ln w="25400">
                <a:gradFill>
                  <a:gsLst>
                    <a:gs pos="0">
                      <a:schemeClr val="accent1"/>
                    </a:gs>
                    <a:gs pos="100000">
                      <a:schemeClr val="tx2"/>
                    </a:gs>
                  </a:gsLst>
                  <a:lin ang="5400000" scaled="1"/>
                </a:gradFill>
              </a:ln>
              <a:solidFill>
                <a:schemeClr val="bg2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16" name="Dowolny kształt: kształt 15">
            <a:extLst>
              <a:ext uri="{FF2B5EF4-FFF2-40B4-BE49-F238E27FC236}">
                <a16:creationId xmlns:a16="http://schemas.microsoft.com/office/drawing/2014/main" id="{AD543773-C663-456F-967E-6EF8878BC6DF}"/>
              </a:ext>
            </a:extLst>
          </p:cNvPr>
          <p:cNvSpPr/>
          <p:nvPr userDrawn="1"/>
        </p:nvSpPr>
        <p:spPr>
          <a:xfrm rot="5400000">
            <a:off x="1780016" y="650244"/>
            <a:ext cx="1719995" cy="1152525"/>
          </a:xfrm>
          <a:custGeom>
            <a:avLst/>
            <a:gdLst>
              <a:gd name="connsiteX0" fmla="*/ 0 w 1719995"/>
              <a:gd name="connsiteY0" fmla="*/ 1152525 h 1152525"/>
              <a:gd name="connsiteX1" fmla="*/ 0 w 1719995"/>
              <a:gd name="connsiteY1" fmla="*/ 0 h 1152525"/>
              <a:gd name="connsiteX2" fmla="*/ 594603 w 1719995"/>
              <a:gd name="connsiteY2" fmla="*/ 0 h 1152525"/>
              <a:gd name="connsiteX3" fmla="*/ 594603 w 1719995"/>
              <a:gd name="connsiteY3" fmla="*/ 3527 h 1152525"/>
              <a:gd name="connsiteX4" fmla="*/ 649641 w 1719995"/>
              <a:gd name="connsiteY4" fmla="*/ 6415 h 1152525"/>
              <a:gd name="connsiteX5" fmla="*/ 1719995 w 1719995"/>
              <a:gd name="connsiteY5" fmla="*/ 1152029 h 1152525"/>
              <a:gd name="connsiteX6" fmla="*/ 1143981 w 1719995"/>
              <a:gd name="connsiteY6" fmla="*/ 1152029 h 1152525"/>
              <a:gd name="connsiteX7" fmla="*/ 649936 w 1719995"/>
              <a:gd name="connsiteY7" fmla="*/ 588125 h 1152525"/>
              <a:gd name="connsiteX8" fmla="*/ 594603 w 1719995"/>
              <a:gd name="connsiteY8" fmla="*/ 582759 h 1152525"/>
              <a:gd name="connsiteX9" fmla="*/ 594603 w 1719995"/>
              <a:gd name="connsiteY9" fmla="*/ 1152525 h 115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19995" h="1152525">
                <a:moveTo>
                  <a:pt x="0" y="1152525"/>
                </a:moveTo>
                <a:lnTo>
                  <a:pt x="0" y="0"/>
                </a:lnTo>
                <a:lnTo>
                  <a:pt x="594603" y="0"/>
                </a:lnTo>
                <a:lnTo>
                  <a:pt x="594603" y="3527"/>
                </a:lnTo>
                <a:lnTo>
                  <a:pt x="649641" y="6415"/>
                </a:lnTo>
                <a:cubicBezTo>
                  <a:pt x="1251490" y="67499"/>
                  <a:pt x="1719995" y="557306"/>
                  <a:pt x="1719995" y="1152029"/>
                </a:cubicBezTo>
                <a:lnTo>
                  <a:pt x="1143981" y="1152029"/>
                </a:lnTo>
                <a:cubicBezTo>
                  <a:pt x="1143981" y="874461"/>
                  <a:pt x="932145" y="642606"/>
                  <a:pt x="649936" y="588125"/>
                </a:cubicBezTo>
                <a:lnTo>
                  <a:pt x="594603" y="582759"/>
                </a:lnTo>
                <a:lnTo>
                  <a:pt x="594603" y="1152525"/>
                </a:lnTo>
                <a:close/>
              </a:path>
            </a:pathLst>
          </a:custGeom>
          <a:noFill/>
          <a:ln w="25400">
            <a:solidFill>
              <a:schemeClr val="bg2"/>
            </a:solidFill>
          </a:ln>
        </p:spPr>
        <p:txBody>
          <a:bodyPr rot="0" spcFirstLastPara="0" vertOverflow="overflow" horzOverflow="overflow" vert="horz" wrap="square" lIns="0" tIns="45720" rIns="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 sz="41300" b="0" i="0" cap="none" spc="0" dirty="0">
              <a:ln w="25400">
                <a:gradFill>
                  <a:gsLst>
                    <a:gs pos="0">
                      <a:schemeClr val="accent1"/>
                    </a:gs>
                    <a:gs pos="100000">
                      <a:schemeClr val="tx2"/>
                    </a:gs>
                  </a:gsLst>
                  <a:lin ang="5400000" scaled="1"/>
                </a:gradFill>
              </a:ln>
              <a:solidFill>
                <a:schemeClr val="bg2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16714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Shape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2CBAFA26-24D7-4C19-8727-D3E71EAEAE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188" y="1772816"/>
            <a:ext cx="9445624" cy="2684992"/>
          </a:xfrm>
        </p:spPr>
        <p:txBody>
          <a:bodyPr anchor="b">
            <a:normAutofit/>
          </a:bodyPr>
          <a:lstStyle>
            <a:lvl1pPr>
              <a:defRPr lang="pl-PL" sz="4000" b="1" kern="1200" dirty="0">
                <a:solidFill>
                  <a:schemeClr val="bg2"/>
                </a:solidFill>
                <a:latin typeface="Roboto Slab" pitchFamily="2" charset="0"/>
                <a:ea typeface="Roboto Slab" pitchFamily="2" charset="0"/>
                <a:cs typeface="+mj-cs"/>
              </a:defRPr>
            </a:lvl1pPr>
          </a:lstStyle>
          <a:p>
            <a:r>
              <a:rPr lang="en-US" dirty="0"/>
              <a:t>Insert quote here. </a:t>
            </a:r>
            <a:br>
              <a:rPr lang="pl-PL" dirty="0"/>
            </a:br>
            <a:r>
              <a:rPr lang="en-US" dirty="0"/>
              <a:t>You can also add </a:t>
            </a:r>
            <a:br>
              <a:rPr lang="pl-PL" dirty="0"/>
            </a:br>
            <a:r>
              <a:rPr lang="en-US" dirty="0"/>
              <a:t>a background picture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9DFA45EC-B955-4125-9EC5-B223FB11C69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73188" y="4573009"/>
            <a:ext cx="9445625" cy="1411974"/>
          </a:xfrm>
        </p:spPr>
        <p:txBody>
          <a:bodyPr>
            <a:normAutofit/>
          </a:bodyPr>
          <a:lstStyle>
            <a:lvl1pPr marL="0" indent="0">
              <a:buNone/>
              <a:defRPr lang="pl-PL" sz="2400" b="0" kern="120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– Insert the author of the quote</a:t>
            </a:r>
            <a:endParaRPr lang="pl-PL" dirty="0"/>
          </a:p>
        </p:txBody>
      </p:sp>
      <p:sp>
        <p:nvSpPr>
          <p:cNvPr id="18" name="Dowolny kształt 17">
            <a:extLst>
              <a:ext uri="{FF2B5EF4-FFF2-40B4-BE49-F238E27FC236}">
                <a16:creationId xmlns:a16="http://schemas.microsoft.com/office/drawing/2014/main" id="{ACB910C1-76A9-A645-995E-B7A1A9CAF067}"/>
              </a:ext>
            </a:extLst>
          </p:cNvPr>
          <p:cNvSpPr/>
          <p:nvPr userDrawn="1"/>
        </p:nvSpPr>
        <p:spPr>
          <a:xfrm rot="5400000">
            <a:off x="1088660" y="-41113"/>
            <a:ext cx="1719995" cy="2535238"/>
          </a:xfrm>
          <a:custGeom>
            <a:avLst/>
            <a:gdLst>
              <a:gd name="connsiteX0" fmla="*/ 0 w 1719995"/>
              <a:gd name="connsiteY0" fmla="*/ 1152525 h 2535238"/>
              <a:gd name="connsiteX1" fmla="*/ 0 w 1719995"/>
              <a:gd name="connsiteY1" fmla="*/ 0 h 2535238"/>
              <a:gd name="connsiteX2" fmla="*/ 594603 w 1719995"/>
              <a:gd name="connsiteY2" fmla="*/ 0 h 2535238"/>
              <a:gd name="connsiteX3" fmla="*/ 594603 w 1719995"/>
              <a:gd name="connsiteY3" fmla="*/ 3527 h 2535238"/>
              <a:gd name="connsiteX4" fmla="*/ 649641 w 1719995"/>
              <a:gd name="connsiteY4" fmla="*/ 6415 h 2535238"/>
              <a:gd name="connsiteX5" fmla="*/ 1719995 w 1719995"/>
              <a:gd name="connsiteY5" fmla="*/ 1152029 h 2535238"/>
              <a:gd name="connsiteX6" fmla="*/ 1143981 w 1719995"/>
              <a:gd name="connsiteY6" fmla="*/ 1152029 h 2535238"/>
              <a:gd name="connsiteX7" fmla="*/ 649936 w 1719995"/>
              <a:gd name="connsiteY7" fmla="*/ 588125 h 2535238"/>
              <a:gd name="connsiteX8" fmla="*/ 594603 w 1719995"/>
              <a:gd name="connsiteY8" fmla="*/ 582759 h 2535238"/>
              <a:gd name="connsiteX9" fmla="*/ 594603 w 1719995"/>
              <a:gd name="connsiteY9" fmla="*/ 1152525 h 2535238"/>
              <a:gd name="connsiteX10" fmla="*/ 0 w 1719995"/>
              <a:gd name="connsiteY10" fmla="*/ 2535238 h 2535238"/>
              <a:gd name="connsiteX11" fmla="*/ 0 w 1719995"/>
              <a:gd name="connsiteY11" fmla="*/ 1382713 h 2535238"/>
              <a:gd name="connsiteX12" fmla="*/ 594603 w 1719995"/>
              <a:gd name="connsiteY12" fmla="*/ 1382713 h 2535238"/>
              <a:gd name="connsiteX13" fmla="*/ 594603 w 1719995"/>
              <a:gd name="connsiteY13" fmla="*/ 1386240 h 2535238"/>
              <a:gd name="connsiteX14" fmla="*/ 649641 w 1719995"/>
              <a:gd name="connsiteY14" fmla="*/ 1389128 h 2535238"/>
              <a:gd name="connsiteX15" fmla="*/ 1719995 w 1719995"/>
              <a:gd name="connsiteY15" fmla="*/ 2534742 h 2535238"/>
              <a:gd name="connsiteX16" fmla="*/ 1143981 w 1719995"/>
              <a:gd name="connsiteY16" fmla="*/ 2534742 h 2535238"/>
              <a:gd name="connsiteX17" fmla="*/ 649936 w 1719995"/>
              <a:gd name="connsiteY17" fmla="*/ 1970838 h 2535238"/>
              <a:gd name="connsiteX18" fmla="*/ 594603 w 1719995"/>
              <a:gd name="connsiteY18" fmla="*/ 1965472 h 2535238"/>
              <a:gd name="connsiteX19" fmla="*/ 594603 w 1719995"/>
              <a:gd name="connsiteY19" fmla="*/ 2535238 h 2535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719995" h="2535238">
                <a:moveTo>
                  <a:pt x="0" y="1152525"/>
                </a:moveTo>
                <a:lnTo>
                  <a:pt x="0" y="0"/>
                </a:lnTo>
                <a:lnTo>
                  <a:pt x="594603" y="0"/>
                </a:lnTo>
                <a:lnTo>
                  <a:pt x="594603" y="3527"/>
                </a:lnTo>
                <a:lnTo>
                  <a:pt x="649641" y="6415"/>
                </a:lnTo>
                <a:cubicBezTo>
                  <a:pt x="1251490" y="67499"/>
                  <a:pt x="1719995" y="557306"/>
                  <a:pt x="1719995" y="1152029"/>
                </a:cubicBezTo>
                <a:lnTo>
                  <a:pt x="1143981" y="1152029"/>
                </a:lnTo>
                <a:cubicBezTo>
                  <a:pt x="1143981" y="874461"/>
                  <a:pt x="932145" y="642606"/>
                  <a:pt x="649936" y="588125"/>
                </a:cubicBezTo>
                <a:lnTo>
                  <a:pt x="594603" y="582759"/>
                </a:lnTo>
                <a:lnTo>
                  <a:pt x="594603" y="1152525"/>
                </a:lnTo>
                <a:close/>
                <a:moveTo>
                  <a:pt x="0" y="2535238"/>
                </a:moveTo>
                <a:lnTo>
                  <a:pt x="0" y="1382713"/>
                </a:lnTo>
                <a:lnTo>
                  <a:pt x="594603" y="1382713"/>
                </a:lnTo>
                <a:lnTo>
                  <a:pt x="594603" y="1386240"/>
                </a:lnTo>
                <a:lnTo>
                  <a:pt x="649641" y="1389128"/>
                </a:lnTo>
                <a:cubicBezTo>
                  <a:pt x="1251490" y="1450212"/>
                  <a:pt x="1719995" y="1940019"/>
                  <a:pt x="1719995" y="2534742"/>
                </a:cubicBezTo>
                <a:lnTo>
                  <a:pt x="1143981" y="2534742"/>
                </a:lnTo>
                <a:cubicBezTo>
                  <a:pt x="1143981" y="2257174"/>
                  <a:pt x="932145" y="2025319"/>
                  <a:pt x="649936" y="1970838"/>
                </a:cubicBezTo>
                <a:lnTo>
                  <a:pt x="594603" y="1965472"/>
                </a:lnTo>
                <a:lnTo>
                  <a:pt x="594603" y="2535238"/>
                </a:lnTo>
                <a:close/>
              </a:path>
            </a:pathLst>
          </a:custGeom>
          <a:noFill/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txBody>
          <a:bodyPr rot="0" spcFirstLastPara="0" vertOverflow="overflow" horzOverflow="overflow" vert="horz" wrap="square" lIns="0" tIns="45720" rIns="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 sz="41300" b="0" i="0" cap="none" spc="0" dirty="0">
              <a:ln w="25400">
                <a:gradFill>
                  <a:gsLst>
                    <a:gs pos="0">
                      <a:schemeClr val="accent1"/>
                    </a:gs>
                    <a:gs pos="100000">
                      <a:schemeClr val="tx2"/>
                    </a:gs>
                  </a:gsLst>
                  <a:lin ang="5400000" scaled="1"/>
                </a:gradFill>
              </a:ln>
              <a:solidFill>
                <a:schemeClr val="bg2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grpSp>
        <p:nvGrpSpPr>
          <p:cNvPr id="23" name="Grupa 22">
            <a:extLst>
              <a:ext uri="{FF2B5EF4-FFF2-40B4-BE49-F238E27FC236}">
                <a16:creationId xmlns:a16="http://schemas.microsoft.com/office/drawing/2014/main" id="{E9384059-92DF-D04A-83FD-224358897304}"/>
              </a:ext>
            </a:extLst>
          </p:cNvPr>
          <p:cNvGrpSpPr/>
          <p:nvPr userDrawn="1"/>
        </p:nvGrpSpPr>
        <p:grpSpPr>
          <a:xfrm rot="10800000" flipH="1">
            <a:off x="9120337" y="-3"/>
            <a:ext cx="3079986" cy="2060849"/>
            <a:chOff x="9408368" y="4995447"/>
            <a:chExt cx="2783632" cy="1862554"/>
          </a:xfrm>
        </p:grpSpPr>
        <p:sp>
          <p:nvSpPr>
            <p:cNvPr id="24" name="Dowolny kształt 23">
              <a:extLst>
                <a:ext uri="{FF2B5EF4-FFF2-40B4-BE49-F238E27FC236}">
                  <a16:creationId xmlns:a16="http://schemas.microsoft.com/office/drawing/2014/main" id="{4186BE70-FED3-CB4E-8C84-8770EBE03584}"/>
                </a:ext>
              </a:extLst>
            </p:cNvPr>
            <p:cNvSpPr/>
            <p:nvPr userDrawn="1"/>
          </p:nvSpPr>
          <p:spPr>
            <a:xfrm>
              <a:off x="9408368" y="5260588"/>
              <a:ext cx="2783632" cy="1597411"/>
            </a:xfrm>
            <a:custGeom>
              <a:avLst/>
              <a:gdLst>
                <a:gd name="connsiteX0" fmla="*/ 2051592 w 3575084"/>
                <a:gd name="connsiteY0" fmla="*/ 0 h 2051592"/>
                <a:gd name="connsiteX1" fmla="*/ 3502287 w 3575084"/>
                <a:gd name="connsiteY1" fmla="*/ 600898 h 2051592"/>
                <a:gd name="connsiteX2" fmla="*/ 3575084 w 3575084"/>
                <a:gd name="connsiteY2" fmla="*/ 680995 h 2051592"/>
                <a:gd name="connsiteX3" fmla="*/ 3575084 w 3575084"/>
                <a:gd name="connsiteY3" fmla="*/ 1719669 h 2051592"/>
                <a:gd name="connsiteX4" fmla="*/ 3541173 w 3575084"/>
                <a:gd name="connsiteY4" fmla="*/ 1587784 h 2051592"/>
                <a:gd name="connsiteX5" fmla="*/ 2051592 w 3575084"/>
                <a:gd name="connsiteY5" fmla="*/ 491890 h 2051592"/>
                <a:gd name="connsiteX6" fmla="*/ 491890 w 3575084"/>
                <a:gd name="connsiteY6" fmla="*/ 2051592 h 2051592"/>
                <a:gd name="connsiteX7" fmla="*/ 0 w 3575084"/>
                <a:gd name="connsiteY7" fmla="*/ 2051592 h 2051592"/>
                <a:gd name="connsiteX8" fmla="*/ 2051592 w 3575084"/>
                <a:gd name="connsiteY8" fmla="*/ 0 h 205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75084" h="2051592">
                  <a:moveTo>
                    <a:pt x="2051592" y="0"/>
                  </a:moveTo>
                  <a:cubicBezTo>
                    <a:pt x="2618123" y="0"/>
                    <a:pt x="3131021" y="229633"/>
                    <a:pt x="3502287" y="600898"/>
                  </a:cubicBezTo>
                  <a:lnTo>
                    <a:pt x="3575084" y="680995"/>
                  </a:lnTo>
                  <a:lnTo>
                    <a:pt x="3575084" y="1719669"/>
                  </a:lnTo>
                  <a:lnTo>
                    <a:pt x="3541173" y="1587784"/>
                  </a:lnTo>
                  <a:cubicBezTo>
                    <a:pt x="3343697" y="952879"/>
                    <a:pt x="2751480" y="491890"/>
                    <a:pt x="2051592" y="491890"/>
                  </a:cubicBezTo>
                  <a:cubicBezTo>
                    <a:pt x="1190192" y="491890"/>
                    <a:pt x="491890" y="1190192"/>
                    <a:pt x="491890" y="2051592"/>
                  </a:cubicBezTo>
                  <a:lnTo>
                    <a:pt x="0" y="2051592"/>
                  </a:lnTo>
                  <a:cubicBezTo>
                    <a:pt x="0" y="918529"/>
                    <a:pt x="918529" y="0"/>
                    <a:pt x="20515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2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/>
            </a:p>
          </p:txBody>
        </p:sp>
        <p:sp>
          <p:nvSpPr>
            <p:cNvPr id="25" name="Dowolny kształt 24">
              <a:extLst>
                <a:ext uri="{FF2B5EF4-FFF2-40B4-BE49-F238E27FC236}">
                  <a16:creationId xmlns:a16="http://schemas.microsoft.com/office/drawing/2014/main" id="{3F66B0E2-EE55-C34B-953C-FA9E2CB14B3D}"/>
                </a:ext>
              </a:extLst>
            </p:cNvPr>
            <p:cNvSpPr/>
            <p:nvPr userDrawn="1"/>
          </p:nvSpPr>
          <p:spPr>
            <a:xfrm>
              <a:off x="10465540" y="4995447"/>
              <a:ext cx="1726460" cy="1862554"/>
            </a:xfrm>
            <a:custGeom>
              <a:avLst/>
              <a:gdLst>
                <a:gd name="connsiteX0" fmla="*/ 2484276 w 3071664"/>
                <a:gd name="connsiteY0" fmla="*/ 0 h 3313799"/>
                <a:gd name="connsiteX1" fmla="*/ 2984944 w 3071664"/>
                <a:gd name="connsiteY1" fmla="*/ 50472 h 3313799"/>
                <a:gd name="connsiteX2" fmla="*/ 3071664 w 3071664"/>
                <a:gd name="connsiteY2" fmla="*/ 72770 h 3313799"/>
                <a:gd name="connsiteX3" fmla="*/ 3071664 w 3071664"/>
                <a:gd name="connsiteY3" fmla="*/ 689969 h 3313799"/>
                <a:gd name="connsiteX4" fmla="*/ 3045901 w 3071664"/>
                <a:gd name="connsiteY4" fmla="*/ 680540 h 3313799"/>
                <a:gd name="connsiteX5" fmla="*/ 2484276 w 3071664"/>
                <a:gd name="connsiteY5" fmla="*/ 595630 h 3313799"/>
                <a:gd name="connsiteX6" fmla="*/ 595630 w 3071664"/>
                <a:gd name="connsiteY6" fmla="*/ 2484276 h 3313799"/>
                <a:gd name="connsiteX7" fmla="*/ 744049 w 3071664"/>
                <a:gd name="connsiteY7" fmla="*/ 3219422 h 3313799"/>
                <a:gd name="connsiteX8" fmla="*/ 789513 w 3071664"/>
                <a:gd name="connsiteY8" fmla="*/ 3313799 h 3313799"/>
                <a:gd name="connsiteX9" fmla="*/ 144912 w 3071664"/>
                <a:gd name="connsiteY9" fmla="*/ 3313799 h 3313799"/>
                <a:gd name="connsiteX10" fmla="*/ 111688 w 3071664"/>
                <a:gd name="connsiteY10" fmla="*/ 3223024 h 3313799"/>
                <a:gd name="connsiteX11" fmla="*/ 0 w 3071664"/>
                <a:gd name="connsiteY11" fmla="*/ 2484276 h 3313799"/>
                <a:gd name="connsiteX12" fmla="*/ 2484276 w 3071664"/>
                <a:gd name="connsiteY12" fmla="*/ 0 h 331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071664" h="3313799">
                  <a:moveTo>
                    <a:pt x="2484276" y="0"/>
                  </a:moveTo>
                  <a:cubicBezTo>
                    <a:pt x="2655779" y="0"/>
                    <a:pt x="2823224" y="17379"/>
                    <a:pt x="2984944" y="50472"/>
                  </a:cubicBezTo>
                  <a:lnTo>
                    <a:pt x="3071664" y="72770"/>
                  </a:lnTo>
                  <a:lnTo>
                    <a:pt x="3071664" y="689969"/>
                  </a:lnTo>
                  <a:lnTo>
                    <a:pt x="3045901" y="680540"/>
                  </a:lnTo>
                  <a:cubicBezTo>
                    <a:pt x="2868484" y="625357"/>
                    <a:pt x="2679852" y="595630"/>
                    <a:pt x="2484276" y="595630"/>
                  </a:cubicBezTo>
                  <a:cubicBezTo>
                    <a:pt x="1441206" y="595630"/>
                    <a:pt x="595630" y="1441206"/>
                    <a:pt x="595630" y="2484276"/>
                  </a:cubicBezTo>
                  <a:cubicBezTo>
                    <a:pt x="595630" y="2745044"/>
                    <a:pt x="648479" y="2993468"/>
                    <a:pt x="744049" y="3219422"/>
                  </a:cubicBezTo>
                  <a:lnTo>
                    <a:pt x="789513" y="3313799"/>
                  </a:lnTo>
                  <a:lnTo>
                    <a:pt x="144912" y="3313799"/>
                  </a:lnTo>
                  <a:lnTo>
                    <a:pt x="111688" y="3223024"/>
                  </a:lnTo>
                  <a:cubicBezTo>
                    <a:pt x="39103" y="2989654"/>
                    <a:pt x="0" y="2741532"/>
                    <a:pt x="0" y="2484276"/>
                  </a:cubicBezTo>
                  <a:cubicBezTo>
                    <a:pt x="0" y="1112248"/>
                    <a:pt x="1112248" y="0"/>
                    <a:pt x="248427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pl-PL" dirty="0"/>
            </a:p>
          </p:txBody>
        </p:sp>
      </p:grpSp>
      <p:sp>
        <p:nvSpPr>
          <p:cNvPr id="26" name="Owal 25">
            <a:extLst>
              <a:ext uri="{FF2B5EF4-FFF2-40B4-BE49-F238E27FC236}">
                <a16:creationId xmlns:a16="http://schemas.microsoft.com/office/drawing/2014/main" id="{AE76288B-45F7-5A45-AFCE-33ED6B8E54AF}"/>
              </a:ext>
            </a:extLst>
          </p:cNvPr>
          <p:cNvSpPr/>
          <p:nvPr userDrawn="1"/>
        </p:nvSpPr>
        <p:spPr>
          <a:xfrm>
            <a:off x="11522142" y="2420888"/>
            <a:ext cx="144016" cy="144016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14733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97.xml"/><Relationship Id="rId7" Type="http://schemas.openxmlformats.org/officeDocument/2006/relationships/theme" Target="../theme/theme10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5" Type="http://schemas.openxmlformats.org/officeDocument/2006/relationships/slideLayout" Target="../slideLayouts/slideLayout99.xml"/><Relationship Id="rId4" Type="http://schemas.openxmlformats.org/officeDocument/2006/relationships/slideLayout" Target="../slideLayouts/slideLayout98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03.xml"/><Relationship Id="rId7" Type="http://schemas.openxmlformats.org/officeDocument/2006/relationships/slideLayout" Target="../slideLayouts/slideLayout10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02.xml"/><Relationship Id="rId1" Type="http://schemas.openxmlformats.org/officeDocument/2006/relationships/slideLayout" Target="../slideLayouts/slideLayout101.xml"/><Relationship Id="rId6" Type="http://schemas.openxmlformats.org/officeDocument/2006/relationships/slideLayout" Target="../slideLayouts/slideLayout106.xml"/><Relationship Id="rId11" Type="http://schemas.openxmlformats.org/officeDocument/2006/relationships/slideLayout" Target="../slideLayouts/slideLayout111.xml"/><Relationship Id="rId5" Type="http://schemas.openxmlformats.org/officeDocument/2006/relationships/slideLayout" Target="../slideLayouts/slideLayout105.xml"/><Relationship Id="rId10" Type="http://schemas.openxmlformats.org/officeDocument/2006/relationships/slideLayout" Target="../slideLayouts/slideLayout110.xml"/><Relationship Id="rId4" Type="http://schemas.openxmlformats.org/officeDocument/2006/relationships/slideLayout" Target="../slideLayouts/slideLayout104.xml"/><Relationship Id="rId9" Type="http://schemas.openxmlformats.org/officeDocument/2006/relationships/slideLayout" Target="../slideLayouts/slideLayout109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theme" Target="../theme/theme12.xml"/><Relationship Id="rId3" Type="http://schemas.openxmlformats.org/officeDocument/2006/relationships/slideLayout" Target="../slideLayouts/slideLayout114.xml"/><Relationship Id="rId7" Type="http://schemas.openxmlformats.org/officeDocument/2006/relationships/slideLayout" Target="../slideLayouts/slideLayout118.xml"/><Relationship Id="rId2" Type="http://schemas.openxmlformats.org/officeDocument/2006/relationships/slideLayout" Target="../slideLayouts/slideLayout113.xml"/><Relationship Id="rId1" Type="http://schemas.openxmlformats.org/officeDocument/2006/relationships/slideLayout" Target="../slideLayouts/slideLayout112.xml"/><Relationship Id="rId6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5.xml"/><Relationship Id="rId9" Type="http://schemas.openxmlformats.org/officeDocument/2006/relationships/image" Target="../media/image3.png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1.xml"/><Relationship Id="rId2" Type="http://schemas.openxmlformats.org/officeDocument/2006/relationships/slideLayout" Target="../slideLayouts/slideLayout120.xml"/><Relationship Id="rId1" Type="http://schemas.openxmlformats.org/officeDocument/2006/relationships/slideLayout" Target="../slideLayouts/slideLayout119.xml"/><Relationship Id="rId6" Type="http://schemas.openxmlformats.org/officeDocument/2006/relationships/image" Target="../media/image3.png"/><Relationship Id="rId5" Type="http://schemas.openxmlformats.org/officeDocument/2006/relationships/theme" Target="../theme/theme13.xml"/><Relationship Id="rId4" Type="http://schemas.openxmlformats.org/officeDocument/2006/relationships/slideLayout" Target="../slideLayouts/slideLayout122.xml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5.xml"/><Relationship Id="rId2" Type="http://schemas.openxmlformats.org/officeDocument/2006/relationships/slideLayout" Target="../slideLayouts/slideLayout124.xml"/><Relationship Id="rId1" Type="http://schemas.openxmlformats.org/officeDocument/2006/relationships/slideLayout" Target="../slideLayouts/slideLayout123.xml"/><Relationship Id="rId6" Type="http://schemas.openxmlformats.org/officeDocument/2006/relationships/image" Target="../media/image3.png"/><Relationship Id="rId5" Type="http://schemas.openxmlformats.org/officeDocument/2006/relationships/theme" Target="../theme/theme14.xml"/><Relationship Id="rId4" Type="http://schemas.openxmlformats.org/officeDocument/2006/relationships/slideLayout" Target="../slideLayouts/slideLayout126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4.xml"/><Relationship Id="rId13" Type="http://schemas.openxmlformats.org/officeDocument/2006/relationships/slideLayout" Target="../slideLayouts/slideLayout139.xml"/><Relationship Id="rId18" Type="http://schemas.openxmlformats.org/officeDocument/2006/relationships/theme" Target="../theme/theme15.xml"/><Relationship Id="rId3" Type="http://schemas.openxmlformats.org/officeDocument/2006/relationships/slideLayout" Target="../slideLayouts/slideLayout129.xml"/><Relationship Id="rId7" Type="http://schemas.openxmlformats.org/officeDocument/2006/relationships/slideLayout" Target="../slideLayouts/slideLayout133.xml"/><Relationship Id="rId12" Type="http://schemas.openxmlformats.org/officeDocument/2006/relationships/slideLayout" Target="../slideLayouts/slideLayout138.xml"/><Relationship Id="rId17" Type="http://schemas.openxmlformats.org/officeDocument/2006/relationships/slideLayout" Target="../slideLayouts/slideLayout143.xml"/><Relationship Id="rId2" Type="http://schemas.openxmlformats.org/officeDocument/2006/relationships/slideLayout" Target="../slideLayouts/slideLayout128.xml"/><Relationship Id="rId16" Type="http://schemas.openxmlformats.org/officeDocument/2006/relationships/slideLayout" Target="../slideLayouts/slideLayout142.xml"/><Relationship Id="rId1" Type="http://schemas.openxmlformats.org/officeDocument/2006/relationships/slideLayout" Target="../slideLayouts/slideLayout127.xml"/><Relationship Id="rId6" Type="http://schemas.openxmlformats.org/officeDocument/2006/relationships/slideLayout" Target="../slideLayouts/slideLayout132.xml"/><Relationship Id="rId11" Type="http://schemas.openxmlformats.org/officeDocument/2006/relationships/slideLayout" Target="../slideLayouts/slideLayout137.xml"/><Relationship Id="rId5" Type="http://schemas.openxmlformats.org/officeDocument/2006/relationships/slideLayout" Target="../slideLayouts/slideLayout131.xml"/><Relationship Id="rId15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136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130.xml"/><Relationship Id="rId9" Type="http://schemas.openxmlformats.org/officeDocument/2006/relationships/slideLayout" Target="../slideLayouts/slideLayout135.xml"/><Relationship Id="rId14" Type="http://schemas.openxmlformats.org/officeDocument/2006/relationships/slideLayout" Target="../slideLayouts/slideLayout140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46.xml"/><Relationship Id="rId7" Type="http://schemas.openxmlformats.org/officeDocument/2006/relationships/theme" Target="../theme/theme16.xml"/><Relationship Id="rId2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44.xml"/><Relationship Id="rId6" Type="http://schemas.openxmlformats.org/officeDocument/2006/relationships/slideLayout" Target="../slideLayouts/slideLayout149.xml"/><Relationship Id="rId5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147.xml"/></Relationships>
</file>

<file path=ppt/slideMasters/_rels/slideMaster17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62.xml"/><Relationship Id="rId18" Type="http://schemas.openxmlformats.org/officeDocument/2006/relationships/slideLayout" Target="../slideLayouts/slideLayout167.xml"/><Relationship Id="rId26" Type="http://schemas.openxmlformats.org/officeDocument/2006/relationships/slideLayout" Target="../slideLayouts/slideLayout175.xml"/><Relationship Id="rId39" Type="http://schemas.openxmlformats.org/officeDocument/2006/relationships/slideLayout" Target="../slideLayouts/slideLayout188.xml"/><Relationship Id="rId21" Type="http://schemas.openxmlformats.org/officeDocument/2006/relationships/slideLayout" Target="../slideLayouts/slideLayout170.xml"/><Relationship Id="rId34" Type="http://schemas.openxmlformats.org/officeDocument/2006/relationships/slideLayout" Target="../slideLayouts/slideLayout183.xml"/><Relationship Id="rId42" Type="http://schemas.openxmlformats.org/officeDocument/2006/relationships/slideLayout" Target="../slideLayouts/slideLayout191.xml"/><Relationship Id="rId7" Type="http://schemas.openxmlformats.org/officeDocument/2006/relationships/slideLayout" Target="../slideLayouts/slideLayout156.xml"/><Relationship Id="rId2" Type="http://schemas.openxmlformats.org/officeDocument/2006/relationships/slideLayout" Target="../slideLayouts/slideLayout151.xml"/><Relationship Id="rId16" Type="http://schemas.openxmlformats.org/officeDocument/2006/relationships/slideLayout" Target="../slideLayouts/slideLayout165.xml"/><Relationship Id="rId29" Type="http://schemas.openxmlformats.org/officeDocument/2006/relationships/slideLayout" Target="../slideLayouts/slideLayout178.xml"/><Relationship Id="rId1" Type="http://schemas.openxmlformats.org/officeDocument/2006/relationships/slideLayout" Target="../slideLayouts/slideLayout150.xml"/><Relationship Id="rId6" Type="http://schemas.openxmlformats.org/officeDocument/2006/relationships/slideLayout" Target="../slideLayouts/slideLayout155.xml"/><Relationship Id="rId11" Type="http://schemas.openxmlformats.org/officeDocument/2006/relationships/slideLayout" Target="../slideLayouts/slideLayout160.xml"/><Relationship Id="rId24" Type="http://schemas.openxmlformats.org/officeDocument/2006/relationships/slideLayout" Target="../slideLayouts/slideLayout173.xml"/><Relationship Id="rId32" Type="http://schemas.openxmlformats.org/officeDocument/2006/relationships/slideLayout" Target="../slideLayouts/slideLayout181.xml"/><Relationship Id="rId37" Type="http://schemas.openxmlformats.org/officeDocument/2006/relationships/slideLayout" Target="../slideLayouts/slideLayout186.xml"/><Relationship Id="rId40" Type="http://schemas.openxmlformats.org/officeDocument/2006/relationships/slideLayout" Target="../slideLayouts/slideLayout189.xml"/><Relationship Id="rId45" Type="http://schemas.openxmlformats.org/officeDocument/2006/relationships/image" Target="../media/image3.png"/><Relationship Id="rId5" Type="http://schemas.openxmlformats.org/officeDocument/2006/relationships/slideLayout" Target="../slideLayouts/slideLayout154.xml"/><Relationship Id="rId15" Type="http://schemas.openxmlformats.org/officeDocument/2006/relationships/slideLayout" Target="../slideLayouts/slideLayout164.xml"/><Relationship Id="rId23" Type="http://schemas.openxmlformats.org/officeDocument/2006/relationships/slideLayout" Target="../slideLayouts/slideLayout172.xml"/><Relationship Id="rId28" Type="http://schemas.openxmlformats.org/officeDocument/2006/relationships/slideLayout" Target="../slideLayouts/slideLayout177.xml"/><Relationship Id="rId36" Type="http://schemas.openxmlformats.org/officeDocument/2006/relationships/slideLayout" Target="../slideLayouts/slideLayout185.xml"/><Relationship Id="rId10" Type="http://schemas.openxmlformats.org/officeDocument/2006/relationships/slideLayout" Target="../slideLayouts/slideLayout159.xml"/><Relationship Id="rId19" Type="http://schemas.openxmlformats.org/officeDocument/2006/relationships/slideLayout" Target="../slideLayouts/slideLayout168.xml"/><Relationship Id="rId31" Type="http://schemas.openxmlformats.org/officeDocument/2006/relationships/slideLayout" Target="../slideLayouts/slideLayout180.xml"/><Relationship Id="rId44" Type="http://schemas.openxmlformats.org/officeDocument/2006/relationships/theme" Target="../theme/theme17.xml"/><Relationship Id="rId4" Type="http://schemas.openxmlformats.org/officeDocument/2006/relationships/slideLayout" Target="../slideLayouts/slideLayout153.xml"/><Relationship Id="rId9" Type="http://schemas.openxmlformats.org/officeDocument/2006/relationships/slideLayout" Target="../slideLayouts/slideLayout158.xml"/><Relationship Id="rId14" Type="http://schemas.openxmlformats.org/officeDocument/2006/relationships/slideLayout" Target="../slideLayouts/slideLayout163.xml"/><Relationship Id="rId22" Type="http://schemas.openxmlformats.org/officeDocument/2006/relationships/slideLayout" Target="../slideLayouts/slideLayout171.xml"/><Relationship Id="rId27" Type="http://schemas.openxmlformats.org/officeDocument/2006/relationships/slideLayout" Target="../slideLayouts/slideLayout176.xml"/><Relationship Id="rId30" Type="http://schemas.openxmlformats.org/officeDocument/2006/relationships/slideLayout" Target="../slideLayouts/slideLayout179.xml"/><Relationship Id="rId35" Type="http://schemas.openxmlformats.org/officeDocument/2006/relationships/slideLayout" Target="../slideLayouts/slideLayout184.xml"/><Relationship Id="rId43" Type="http://schemas.openxmlformats.org/officeDocument/2006/relationships/slideLayout" Target="../slideLayouts/slideLayout192.xml"/><Relationship Id="rId8" Type="http://schemas.openxmlformats.org/officeDocument/2006/relationships/slideLayout" Target="../slideLayouts/slideLayout157.xml"/><Relationship Id="rId3" Type="http://schemas.openxmlformats.org/officeDocument/2006/relationships/slideLayout" Target="../slideLayouts/slideLayout152.xml"/><Relationship Id="rId12" Type="http://schemas.openxmlformats.org/officeDocument/2006/relationships/slideLayout" Target="../slideLayouts/slideLayout161.xml"/><Relationship Id="rId17" Type="http://schemas.openxmlformats.org/officeDocument/2006/relationships/slideLayout" Target="../slideLayouts/slideLayout166.xml"/><Relationship Id="rId25" Type="http://schemas.openxmlformats.org/officeDocument/2006/relationships/slideLayout" Target="../slideLayouts/slideLayout174.xml"/><Relationship Id="rId33" Type="http://schemas.openxmlformats.org/officeDocument/2006/relationships/slideLayout" Target="../slideLayouts/slideLayout182.xml"/><Relationship Id="rId38" Type="http://schemas.openxmlformats.org/officeDocument/2006/relationships/slideLayout" Target="../slideLayouts/slideLayout187.xml"/><Relationship Id="rId20" Type="http://schemas.openxmlformats.org/officeDocument/2006/relationships/slideLayout" Target="../slideLayouts/slideLayout169.xml"/><Relationship Id="rId41" Type="http://schemas.openxmlformats.org/officeDocument/2006/relationships/slideLayout" Target="../slideLayouts/slideLayout19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1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4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3.xml"/><Relationship Id="rId9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theme" Target="../theme/theme6.xml"/><Relationship Id="rId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60.xml"/><Relationship Id="rId7" Type="http://schemas.openxmlformats.org/officeDocument/2006/relationships/slideLayout" Target="../slideLayouts/slideLayout64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59.xml"/><Relationship Id="rId1" Type="http://schemas.openxmlformats.org/officeDocument/2006/relationships/slideLayout" Target="../slideLayouts/slideLayout58.xml"/><Relationship Id="rId6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1.xml"/><Relationship Id="rId9" Type="http://schemas.openxmlformats.org/officeDocument/2006/relationships/slideLayout" Target="../slideLayouts/slideLayout66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0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78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7.xml"/><Relationship Id="rId13" Type="http://schemas.openxmlformats.org/officeDocument/2006/relationships/slideLayout" Target="../slideLayouts/slideLayout92.xml"/><Relationship Id="rId3" Type="http://schemas.openxmlformats.org/officeDocument/2006/relationships/slideLayout" Target="../slideLayouts/slideLayout82.xml"/><Relationship Id="rId7" Type="http://schemas.openxmlformats.org/officeDocument/2006/relationships/slideLayout" Target="../slideLayouts/slideLayout86.xml"/><Relationship Id="rId12" Type="http://schemas.openxmlformats.org/officeDocument/2006/relationships/slideLayout" Target="../slideLayouts/slideLayout91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81.xml"/><Relationship Id="rId16" Type="http://schemas.openxmlformats.org/officeDocument/2006/relationships/theme" Target="../theme/theme9.xml"/><Relationship Id="rId1" Type="http://schemas.openxmlformats.org/officeDocument/2006/relationships/slideLayout" Target="../slideLayouts/slideLayout80.xml"/><Relationship Id="rId6" Type="http://schemas.openxmlformats.org/officeDocument/2006/relationships/slideLayout" Target="../slideLayouts/slideLayout85.xml"/><Relationship Id="rId11" Type="http://schemas.openxmlformats.org/officeDocument/2006/relationships/slideLayout" Target="../slideLayouts/slideLayout90.xml"/><Relationship Id="rId5" Type="http://schemas.openxmlformats.org/officeDocument/2006/relationships/slideLayout" Target="../slideLayouts/slideLayout84.xml"/><Relationship Id="rId15" Type="http://schemas.openxmlformats.org/officeDocument/2006/relationships/slideLayout" Target="../slideLayouts/slideLayout94.xml"/><Relationship Id="rId10" Type="http://schemas.openxmlformats.org/officeDocument/2006/relationships/slideLayout" Target="../slideLayouts/slideLayout89.xml"/><Relationship Id="rId4" Type="http://schemas.openxmlformats.org/officeDocument/2006/relationships/slideLayout" Target="../slideLayouts/slideLayout83.xml"/><Relationship Id="rId9" Type="http://schemas.openxmlformats.org/officeDocument/2006/relationships/slideLayout" Target="../slideLayouts/slideLayout88.xml"/><Relationship Id="rId14" Type="http://schemas.openxmlformats.org/officeDocument/2006/relationships/slideLayout" Target="../slideLayouts/slideLayout9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9" y="1"/>
            <a:ext cx="10829924" cy="1124980"/>
          </a:xfrm>
          <a:prstGeom prst="rect">
            <a:avLst/>
          </a:prstGeom>
        </p:spPr>
        <p:txBody>
          <a:bodyPr vert="horz" lIns="0" tIns="45720" rIns="0" bIns="45720" rtlCol="0" anchor="b" anchorCtr="0">
            <a:normAutofit/>
          </a:bodyPr>
          <a:lstStyle/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9" y="1484784"/>
            <a:ext cx="10829924" cy="46921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 dirty="0"/>
              <a:t>First </a:t>
            </a:r>
            <a:r>
              <a:rPr lang="pl-PL" dirty="0" err="1"/>
              <a:t>level</a:t>
            </a:r>
            <a:endParaRPr lang="pl-PL" dirty="0"/>
          </a:p>
          <a:p>
            <a:pPr lvl="1"/>
            <a:r>
              <a:rPr lang="pl-PL" dirty="0"/>
              <a:t>Second </a:t>
            </a:r>
            <a:r>
              <a:rPr lang="pl-PL" dirty="0" err="1"/>
              <a:t>level</a:t>
            </a:r>
            <a:endParaRPr lang="pl-PL" dirty="0"/>
          </a:p>
          <a:p>
            <a:pPr lvl="2"/>
            <a:r>
              <a:rPr lang="pl-PL" dirty="0"/>
              <a:t>Third </a:t>
            </a:r>
            <a:r>
              <a:rPr lang="pl-PL" dirty="0" err="1"/>
              <a:t>level</a:t>
            </a:r>
            <a:r>
              <a:rPr lang="pl-PL" dirty="0"/>
              <a:t>	</a:t>
            </a:r>
          </a:p>
          <a:p>
            <a:pPr lvl="3"/>
            <a:r>
              <a:rPr lang="pl-PL" dirty="0" err="1"/>
              <a:t>Fourth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4"/>
            <a:r>
              <a:rPr lang="pl-PL" dirty="0" err="1"/>
              <a:t>Fifth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r">
              <a:spcBef>
                <a:spcPts val="1000"/>
              </a:spcBef>
              <a:buSzPct val="78000"/>
              <a:buFont typeface="Wingdings" pitchFamily="2" charset="2"/>
              <a:buNone/>
            </a:pPr>
            <a:fld id="{2DF0A7F1-8DDE-AB40-ABD1-86832C9EAD8A}" type="datetimeFigureOut">
              <a:rPr lang="pl-PL" smtClean="0"/>
              <a:pPr algn="r">
                <a:spcBef>
                  <a:spcPts val="1000"/>
                </a:spcBef>
                <a:buSzPct val="78000"/>
                <a:buFont typeface="Wingdings" pitchFamily="2" charset="2"/>
                <a:buNone/>
              </a:pPr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039" y="6356350"/>
            <a:ext cx="5762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pl-PL" sz="1200" b="0" kern="120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pic>
        <p:nvPicPr>
          <p:cNvPr id="11" name="Grafika 10">
            <a:extLst>
              <a:ext uri="{FF2B5EF4-FFF2-40B4-BE49-F238E27FC236}">
                <a16:creationId xmlns:a16="http://schemas.microsoft.com/office/drawing/2014/main" id="{07E0E303-8FBE-FE4C-BD18-D67B72DA5D41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575857" y="6464765"/>
            <a:ext cx="946286" cy="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281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23" r:id="rId1"/>
    <p:sldLayoutId id="2147485424" r:id="rId2"/>
    <p:sldLayoutId id="2147485679" r:id="rId3"/>
    <p:sldLayoutId id="2147485635" r:id="rId4"/>
    <p:sldLayoutId id="2147484925" r:id="rId5"/>
    <p:sldLayoutId id="2147485366" r:id="rId6"/>
    <p:sldLayoutId id="2147485528" r:id="rId7"/>
    <p:sldLayoutId id="2147485621" r:id="rId8"/>
    <p:sldLayoutId id="2147485636" r:id="rId9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57">
          <p15:clr>
            <a:srgbClr val="C35EA4"/>
          </p15:clr>
        </p15:guide>
        <p15:guide id="2" pos="792">
          <p15:clr>
            <a:srgbClr val="C35EA4"/>
          </p15:clr>
        </p15:guide>
        <p15:guide id="3" pos="1228">
          <p15:clr>
            <a:srgbClr val="C35EA4"/>
          </p15:clr>
        </p15:guide>
        <p15:guide id="4" pos="1663">
          <p15:clr>
            <a:srgbClr val="C35EA4"/>
          </p15:clr>
        </p15:guide>
        <p15:guide id="5" pos="2098">
          <p15:clr>
            <a:srgbClr val="C35EA4"/>
          </p15:clr>
        </p15:guide>
        <p15:guide id="6" pos="2534">
          <p15:clr>
            <a:srgbClr val="C35EA4"/>
          </p15:clr>
        </p15:guide>
        <p15:guide id="7" pos="2969">
          <p15:clr>
            <a:srgbClr val="C35EA4"/>
          </p15:clr>
        </p15:guide>
        <p15:guide id="8" pos="3405">
          <p15:clr>
            <a:srgbClr val="C35EA4"/>
          </p15:clr>
        </p15:guide>
        <p15:guide id="9" pos="7323">
          <p15:clr>
            <a:srgbClr val="C35EA4"/>
          </p15:clr>
        </p15:guide>
        <p15:guide id="10" pos="6888">
          <p15:clr>
            <a:srgbClr val="C35EA4"/>
          </p15:clr>
        </p15:guide>
        <p15:guide id="11" pos="6452">
          <p15:clr>
            <a:srgbClr val="C35EA4"/>
          </p15:clr>
        </p15:guide>
        <p15:guide id="12" pos="3840">
          <p15:clr>
            <a:srgbClr val="C35EA4"/>
          </p15:clr>
        </p15:guide>
        <p15:guide id="13" pos="6017">
          <p15:clr>
            <a:srgbClr val="C35EA4"/>
          </p15:clr>
        </p15:guide>
        <p15:guide id="14" pos="5582">
          <p15:clr>
            <a:srgbClr val="C35EA4"/>
          </p15:clr>
        </p15:guide>
        <p15:guide id="15" pos="5146">
          <p15:clr>
            <a:srgbClr val="C35EA4"/>
          </p15:clr>
        </p15:guide>
        <p15:guide id="16" pos="4711">
          <p15:clr>
            <a:srgbClr val="C35EA4"/>
          </p15:clr>
        </p15:guide>
        <p15:guide id="17" pos="4275">
          <p15:clr>
            <a:srgbClr val="C35EA4"/>
          </p15:clr>
        </p15:guide>
        <p15:guide id="18" pos="284">
          <p15:clr>
            <a:srgbClr val="F26B43"/>
          </p15:clr>
        </p15:guide>
        <p15:guide id="19" pos="720">
          <p15:clr>
            <a:srgbClr val="F26B43"/>
          </p15:clr>
        </p15:guide>
        <p15:guide id="20" pos="429">
          <p15:clr>
            <a:srgbClr val="F26B43"/>
          </p15:clr>
        </p15:guide>
        <p15:guide id="21" pos="865">
          <p15:clr>
            <a:srgbClr val="F26B43"/>
          </p15:clr>
        </p15:guide>
        <p15:guide id="22" pos="1155">
          <p15:clr>
            <a:srgbClr val="F26B43"/>
          </p15:clr>
        </p15:guide>
        <p15:guide id="23" pos="1300">
          <p15:clr>
            <a:srgbClr val="F26B43"/>
          </p15:clr>
        </p15:guide>
        <p15:guide id="24" pos="1590">
          <p15:clr>
            <a:srgbClr val="F26B43"/>
          </p15:clr>
        </p15:guide>
        <p15:guide id="25" pos="1736">
          <p15:clr>
            <a:srgbClr val="F26B43"/>
          </p15:clr>
        </p15:guide>
        <p15:guide id="26" pos="2026">
          <p15:clr>
            <a:srgbClr val="F26B43"/>
          </p15:clr>
        </p15:guide>
        <p15:guide id="27" pos="2171">
          <p15:clr>
            <a:srgbClr val="F26B43"/>
          </p15:clr>
        </p15:guide>
        <p15:guide id="28" pos="2461">
          <p15:clr>
            <a:srgbClr val="F26B43"/>
          </p15:clr>
        </p15:guide>
        <p15:guide id="29" pos="2606">
          <p15:clr>
            <a:srgbClr val="F26B43"/>
          </p15:clr>
        </p15:guide>
        <p15:guide id="30" pos="2897">
          <p15:clr>
            <a:srgbClr val="F26B43"/>
          </p15:clr>
        </p15:guide>
        <p15:guide id="31" pos="3042">
          <p15:clr>
            <a:srgbClr val="F26B43"/>
          </p15:clr>
        </p15:guide>
        <p15:guide id="32" pos="3332">
          <p15:clr>
            <a:srgbClr val="F26B43"/>
          </p15:clr>
        </p15:guide>
        <p15:guide id="33" pos="3477">
          <p15:clr>
            <a:srgbClr val="F26B43"/>
          </p15:clr>
        </p15:guide>
        <p15:guide id="34" pos="3767">
          <p15:clr>
            <a:srgbClr val="F26B43"/>
          </p15:clr>
        </p15:guide>
        <p15:guide id="35" pos="3913">
          <p15:clr>
            <a:srgbClr val="F26B43"/>
          </p15:clr>
        </p15:guide>
        <p15:guide id="36" pos="4203">
          <p15:clr>
            <a:srgbClr val="F26B43"/>
          </p15:clr>
        </p15:guide>
        <p15:guide id="37" pos="4348">
          <p15:clr>
            <a:srgbClr val="F26B43"/>
          </p15:clr>
        </p15:guide>
        <p15:guide id="38" pos="4638">
          <p15:clr>
            <a:srgbClr val="F26B43"/>
          </p15:clr>
        </p15:guide>
        <p15:guide id="39" pos="4783">
          <p15:clr>
            <a:srgbClr val="F26B43"/>
          </p15:clr>
        </p15:guide>
        <p15:guide id="40" pos="5074">
          <p15:clr>
            <a:srgbClr val="F26B43"/>
          </p15:clr>
        </p15:guide>
        <p15:guide id="41" pos="5219">
          <p15:clr>
            <a:srgbClr val="F26B43"/>
          </p15:clr>
        </p15:guide>
        <p15:guide id="42" pos="5509">
          <p15:clr>
            <a:srgbClr val="F26B43"/>
          </p15:clr>
        </p15:guide>
        <p15:guide id="43" pos="5654">
          <p15:clr>
            <a:srgbClr val="F26B43"/>
          </p15:clr>
        </p15:guide>
        <p15:guide id="44" pos="5944">
          <p15:clr>
            <a:srgbClr val="F26B43"/>
          </p15:clr>
        </p15:guide>
        <p15:guide id="45" pos="6090">
          <p15:clr>
            <a:srgbClr val="F26B43"/>
          </p15:clr>
        </p15:guide>
        <p15:guide id="46" pos="6380">
          <p15:clr>
            <a:srgbClr val="F26B43"/>
          </p15:clr>
        </p15:guide>
        <p15:guide id="47" pos="6525">
          <p15:clr>
            <a:srgbClr val="F26B43"/>
          </p15:clr>
        </p15:guide>
        <p15:guide id="48" pos="6815">
          <p15:clr>
            <a:srgbClr val="F26B43"/>
          </p15:clr>
        </p15:guide>
        <p15:guide id="49" pos="6960">
          <p15:clr>
            <a:srgbClr val="F26B43"/>
          </p15:clr>
        </p15:guide>
        <p15:guide id="50" pos="7251">
          <p15:clr>
            <a:srgbClr val="F26B43"/>
          </p15:clr>
        </p15:guide>
        <p15:guide id="51" pos="7396">
          <p15:clr>
            <a:srgbClr val="F26B43"/>
          </p15:clr>
        </p15:guide>
      </p15:sldGuideLst>
    </p:ext>
  </p:extLst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9" y="1"/>
            <a:ext cx="10829924" cy="1124980"/>
          </a:xfrm>
          <a:prstGeom prst="rect">
            <a:avLst/>
          </a:prstGeom>
        </p:spPr>
        <p:txBody>
          <a:bodyPr vert="horz" lIns="0" tIns="45720" rIns="0" bIns="45720" rtlCol="0" anchor="b" anchorCtr="0">
            <a:normAutofit/>
          </a:bodyPr>
          <a:lstStyle/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9" y="1484784"/>
            <a:ext cx="10829924" cy="46921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 dirty="0"/>
              <a:t>First </a:t>
            </a:r>
            <a:r>
              <a:rPr lang="pl-PL" dirty="0" err="1"/>
              <a:t>level</a:t>
            </a:r>
            <a:endParaRPr lang="pl-PL" dirty="0"/>
          </a:p>
          <a:p>
            <a:pPr lvl="1"/>
            <a:r>
              <a:rPr lang="pl-PL" dirty="0"/>
              <a:t>Second </a:t>
            </a:r>
            <a:r>
              <a:rPr lang="pl-PL" dirty="0" err="1"/>
              <a:t>level</a:t>
            </a:r>
            <a:endParaRPr lang="pl-PL" dirty="0"/>
          </a:p>
          <a:p>
            <a:pPr lvl="2"/>
            <a:r>
              <a:rPr lang="pl-PL" dirty="0"/>
              <a:t>Third </a:t>
            </a:r>
            <a:r>
              <a:rPr lang="pl-PL" dirty="0" err="1"/>
              <a:t>level</a:t>
            </a:r>
            <a:r>
              <a:rPr lang="pl-PL" dirty="0"/>
              <a:t>	</a:t>
            </a:r>
          </a:p>
          <a:p>
            <a:pPr lvl="3"/>
            <a:r>
              <a:rPr lang="pl-PL" dirty="0" err="1"/>
              <a:t>Fourth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4"/>
            <a:r>
              <a:rPr lang="pl-PL" dirty="0" err="1"/>
              <a:t>Fifth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r">
              <a:spcBef>
                <a:spcPts val="1000"/>
              </a:spcBef>
              <a:buSzPct val="78000"/>
              <a:buFont typeface="Wingdings" pitchFamily="2" charset="2"/>
              <a:buNone/>
            </a:pPr>
            <a:fld id="{2DF0A7F1-8DDE-AB40-ABD1-86832C9EAD8A}" type="datetimeFigureOut">
              <a:rPr lang="pl-PL" smtClean="0"/>
              <a:pPr algn="r">
                <a:spcBef>
                  <a:spcPts val="1000"/>
                </a:spcBef>
                <a:buSzPct val="78000"/>
                <a:buFont typeface="Wingdings" pitchFamily="2" charset="2"/>
                <a:buNone/>
              </a:pPr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039" y="6356350"/>
            <a:ext cx="576261" cy="365125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91440" bIns="45720" rtlCol="0" anchor="ctr"/>
          <a:lstStyle>
            <a:lvl1pPr>
              <a:defRPr lang="pl-PL" sz="1200" b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ctr"/>
            <a:fld id="{82F84508-4418-4F44-8CB3-6C056C4313D3}" type="slidenum">
              <a:rPr lang="pl-PL" smtClean="0"/>
              <a:pPr algn="ctr"/>
              <a:t>‹#›</a:t>
            </a:fld>
            <a:endParaRPr lang="pl-PL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19E9A4CB-364C-9A6A-83EB-DA66662D9CE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4813" y="6383338"/>
            <a:ext cx="9461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950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37" r:id="rId1"/>
    <p:sldLayoutId id="2147485443" r:id="rId2"/>
    <p:sldLayoutId id="2147485438" r:id="rId3"/>
    <p:sldLayoutId id="2147485572" r:id="rId4"/>
    <p:sldLayoutId id="2147485571" r:id="rId5"/>
    <p:sldLayoutId id="2147485646" r:id="rId6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57">
          <p15:clr>
            <a:srgbClr val="C35EA4"/>
          </p15:clr>
        </p15:guide>
        <p15:guide id="2" pos="792">
          <p15:clr>
            <a:srgbClr val="C35EA4"/>
          </p15:clr>
        </p15:guide>
        <p15:guide id="3" pos="1228">
          <p15:clr>
            <a:srgbClr val="C35EA4"/>
          </p15:clr>
        </p15:guide>
        <p15:guide id="4" pos="1663">
          <p15:clr>
            <a:srgbClr val="C35EA4"/>
          </p15:clr>
        </p15:guide>
        <p15:guide id="5" pos="2098">
          <p15:clr>
            <a:srgbClr val="C35EA4"/>
          </p15:clr>
        </p15:guide>
        <p15:guide id="6" pos="2534">
          <p15:clr>
            <a:srgbClr val="C35EA4"/>
          </p15:clr>
        </p15:guide>
        <p15:guide id="7" pos="2969">
          <p15:clr>
            <a:srgbClr val="C35EA4"/>
          </p15:clr>
        </p15:guide>
        <p15:guide id="8" pos="3405">
          <p15:clr>
            <a:srgbClr val="C35EA4"/>
          </p15:clr>
        </p15:guide>
        <p15:guide id="9" pos="7323">
          <p15:clr>
            <a:srgbClr val="C35EA4"/>
          </p15:clr>
        </p15:guide>
        <p15:guide id="10" pos="6888">
          <p15:clr>
            <a:srgbClr val="C35EA4"/>
          </p15:clr>
        </p15:guide>
        <p15:guide id="11" pos="6452">
          <p15:clr>
            <a:srgbClr val="C35EA4"/>
          </p15:clr>
        </p15:guide>
        <p15:guide id="12" pos="3840">
          <p15:clr>
            <a:srgbClr val="C35EA4"/>
          </p15:clr>
        </p15:guide>
        <p15:guide id="13" pos="6017">
          <p15:clr>
            <a:srgbClr val="C35EA4"/>
          </p15:clr>
        </p15:guide>
        <p15:guide id="14" pos="5582">
          <p15:clr>
            <a:srgbClr val="C35EA4"/>
          </p15:clr>
        </p15:guide>
        <p15:guide id="15" pos="5146">
          <p15:clr>
            <a:srgbClr val="C35EA4"/>
          </p15:clr>
        </p15:guide>
        <p15:guide id="16" pos="4711">
          <p15:clr>
            <a:srgbClr val="C35EA4"/>
          </p15:clr>
        </p15:guide>
        <p15:guide id="17" pos="4275">
          <p15:clr>
            <a:srgbClr val="C35EA4"/>
          </p15:clr>
        </p15:guide>
        <p15:guide id="18" pos="284">
          <p15:clr>
            <a:srgbClr val="F26B43"/>
          </p15:clr>
        </p15:guide>
        <p15:guide id="19" pos="720">
          <p15:clr>
            <a:srgbClr val="F26B43"/>
          </p15:clr>
        </p15:guide>
        <p15:guide id="20" pos="429">
          <p15:clr>
            <a:srgbClr val="F26B43"/>
          </p15:clr>
        </p15:guide>
        <p15:guide id="21" pos="865">
          <p15:clr>
            <a:srgbClr val="F26B43"/>
          </p15:clr>
        </p15:guide>
        <p15:guide id="22" pos="1155">
          <p15:clr>
            <a:srgbClr val="F26B43"/>
          </p15:clr>
        </p15:guide>
        <p15:guide id="23" pos="1300">
          <p15:clr>
            <a:srgbClr val="F26B43"/>
          </p15:clr>
        </p15:guide>
        <p15:guide id="24" pos="1590">
          <p15:clr>
            <a:srgbClr val="F26B43"/>
          </p15:clr>
        </p15:guide>
        <p15:guide id="25" pos="1736">
          <p15:clr>
            <a:srgbClr val="F26B43"/>
          </p15:clr>
        </p15:guide>
        <p15:guide id="26" pos="2026">
          <p15:clr>
            <a:srgbClr val="F26B43"/>
          </p15:clr>
        </p15:guide>
        <p15:guide id="27" pos="2171">
          <p15:clr>
            <a:srgbClr val="F26B43"/>
          </p15:clr>
        </p15:guide>
        <p15:guide id="28" pos="2461">
          <p15:clr>
            <a:srgbClr val="F26B43"/>
          </p15:clr>
        </p15:guide>
        <p15:guide id="29" pos="2606">
          <p15:clr>
            <a:srgbClr val="F26B43"/>
          </p15:clr>
        </p15:guide>
        <p15:guide id="30" pos="2897">
          <p15:clr>
            <a:srgbClr val="F26B43"/>
          </p15:clr>
        </p15:guide>
        <p15:guide id="31" pos="3042">
          <p15:clr>
            <a:srgbClr val="F26B43"/>
          </p15:clr>
        </p15:guide>
        <p15:guide id="32" pos="3332">
          <p15:clr>
            <a:srgbClr val="F26B43"/>
          </p15:clr>
        </p15:guide>
        <p15:guide id="33" pos="3477">
          <p15:clr>
            <a:srgbClr val="F26B43"/>
          </p15:clr>
        </p15:guide>
        <p15:guide id="34" pos="3767">
          <p15:clr>
            <a:srgbClr val="F26B43"/>
          </p15:clr>
        </p15:guide>
        <p15:guide id="35" pos="3913">
          <p15:clr>
            <a:srgbClr val="F26B43"/>
          </p15:clr>
        </p15:guide>
        <p15:guide id="36" pos="4203">
          <p15:clr>
            <a:srgbClr val="F26B43"/>
          </p15:clr>
        </p15:guide>
        <p15:guide id="37" pos="4348">
          <p15:clr>
            <a:srgbClr val="F26B43"/>
          </p15:clr>
        </p15:guide>
        <p15:guide id="38" pos="4638">
          <p15:clr>
            <a:srgbClr val="F26B43"/>
          </p15:clr>
        </p15:guide>
        <p15:guide id="39" pos="4783">
          <p15:clr>
            <a:srgbClr val="F26B43"/>
          </p15:clr>
        </p15:guide>
        <p15:guide id="40" pos="5074">
          <p15:clr>
            <a:srgbClr val="F26B43"/>
          </p15:clr>
        </p15:guide>
        <p15:guide id="41" pos="5219">
          <p15:clr>
            <a:srgbClr val="F26B43"/>
          </p15:clr>
        </p15:guide>
        <p15:guide id="42" pos="5509">
          <p15:clr>
            <a:srgbClr val="F26B43"/>
          </p15:clr>
        </p15:guide>
        <p15:guide id="43" pos="5654">
          <p15:clr>
            <a:srgbClr val="F26B43"/>
          </p15:clr>
        </p15:guide>
        <p15:guide id="44" pos="5944">
          <p15:clr>
            <a:srgbClr val="F26B43"/>
          </p15:clr>
        </p15:guide>
        <p15:guide id="45" pos="6090">
          <p15:clr>
            <a:srgbClr val="F26B43"/>
          </p15:clr>
        </p15:guide>
        <p15:guide id="46" pos="6380">
          <p15:clr>
            <a:srgbClr val="F26B43"/>
          </p15:clr>
        </p15:guide>
        <p15:guide id="47" pos="6525">
          <p15:clr>
            <a:srgbClr val="F26B43"/>
          </p15:clr>
        </p15:guide>
        <p15:guide id="48" pos="6815">
          <p15:clr>
            <a:srgbClr val="F26B43"/>
          </p15:clr>
        </p15:guide>
        <p15:guide id="49" pos="6960">
          <p15:clr>
            <a:srgbClr val="F26B43"/>
          </p15:clr>
        </p15:guide>
        <p15:guide id="50" pos="7251">
          <p15:clr>
            <a:srgbClr val="F26B43"/>
          </p15:clr>
        </p15:guide>
        <p15:guide id="51" pos="7396">
          <p15:clr>
            <a:srgbClr val="F26B43"/>
          </p15:clr>
        </p15:guide>
      </p15:sldGuideLst>
    </p:ext>
  </p:extLst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9" y="1"/>
            <a:ext cx="10829924" cy="1124980"/>
          </a:xfrm>
          <a:prstGeom prst="rect">
            <a:avLst/>
          </a:prstGeom>
        </p:spPr>
        <p:txBody>
          <a:bodyPr vert="horz" lIns="0" tIns="45720" rIns="0" bIns="45720" rtlCol="0" anchor="b" anchorCtr="0">
            <a:normAutofit/>
          </a:bodyPr>
          <a:lstStyle/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9" y="1484784"/>
            <a:ext cx="10829924" cy="46921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 dirty="0"/>
              <a:t>First </a:t>
            </a:r>
            <a:r>
              <a:rPr lang="pl-PL" dirty="0" err="1"/>
              <a:t>level</a:t>
            </a:r>
            <a:endParaRPr lang="pl-PL" dirty="0"/>
          </a:p>
          <a:p>
            <a:pPr lvl="1"/>
            <a:r>
              <a:rPr lang="pl-PL" dirty="0"/>
              <a:t>Second </a:t>
            </a:r>
            <a:r>
              <a:rPr lang="pl-PL" dirty="0" err="1"/>
              <a:t>level</a:t>
            </a:r>
            <a:endParaRPr lang="pl-PL" dirty="0"/>
          </a:p>
          <a:p>
            <a:pPr lvl="2"/>
            <a:r>
              <a:rPr lang="pl-PL" dirty="0"/>
              <a:t>Third </a:t>
            </a:r>
            <a:r>
              <a:rPr lang="pl-PL" dirty="0" err="1"/>
              <a:t>level</a:t>
            </a:r>
            <a:r>
              <a:rPr lang="pl-PL" dirty="0"/>
              <a:t>	</a:t>
            </a:r>
          </a:p>
          <a:p>
            <a:pPr lvl="3"/>
            <a:r>
              <a:rPr lang="pl-PL" dirty="0" err="1"/>
              <a:t>Fourth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4"/>
            <a:r>
              <a:rPr lang="pl-PL" dirty="0" err="1"/>
              <a:t>Fifth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r">
              <a:spcBef>
                <a:spcPts val="1000"/>
              </a:spcBef>
              <a:buSzPct val="78000"/>
              <a:buFont typeface="Wingdings" pitchFamily="2" charset="2"/>
              <a:buNone/>
            </a:pPr>
            <a:fld id="{2DF0A7F1-8DDE-AB40-ABD1-86832C9EAD8A}" type="datetimeFigureOut">
              <a:rPr lang="pl-PL" smtClean="0"/>
              <a:pPr algn="r">
                <a:spcBef>
                  <a:spcPts val="1000"/>
                </a:spcBef>
                <a:buSzPct val="78000"/>
                <a:buFont typeface="Wingdings" pitchFamily="2" charset="2"/>
                <a:buNone/>
              </a:pPr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039" y="6356350"/>
            <a:ext cx="576261" cy="365125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91440" bIns="45720" rtlCol="0" anchor="ctr"/>
          <a:lstStyle>
            <a:lvl1pPr>
              <a:defRPr lang="pl-PL" sz="1200" b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ctr"/>
            <a:fld id="{82F84508-4418-4F44-8CB3-6C056C4313D3}" type="slidenum">
              <a:rPr lang="pl-PL" smtClean="0"/>
              <a:pPr algn="ctr"/>
              <a:t>‹#›</a:t>
            </a:fld>
            <a:endParaRPr lang="pl-PL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22028004-6E2A-8F57-A438-EDE61D963BD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4813" y="6383338"/>
            <a:ext cx="9461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78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60" r:id="rId1"/>
    <p:sldLayoutId id="2147485649" r:id="rId2"/>
    <p:sldLayoutId id="2147485623" r:id="rId3"/>
    <p:sldLayoutId id="2147485466" r:id="rId4"/>
    <p:sldLayoutId id="2147485429" r:id="rId5"/>
    <p:sldLayoutId id="2147485647" r:id="rId6"/>
    <p:sldLayoutId id="2147485611" r:id="rId7"/>
    <p:sldLayoutId id="2147485614" r:id="rId8"/>
    <p:sldLayoutId id="2147485648" r:id="rId9"/>
    <p:sldLayoutId id="2147485613" r:id="rId10"/>
    <p:sldLayoutId id="214748561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57">
          <p15:clr>
            <a:srgbClr val="C35EA4"/>
          </p15:clr>
        </p15:guide>
        <p15:guide id="2" pos="792">
          <p15:clr>
            <a:srgbClr val="C35EA4"/>
          </p15:clr>
        </p15:guide>
        <p15:guide id="3" pos="1228">
          <p15:clr>
            <a:srgbClr val="C35EA4"/>
          </p15:clr>
        </p15:guide>
        <p15:guide id="4" pos="1663">
          <p15:clr>
            <a:srgbClr val="C35EA4"/>
          </p15:clr>
        </p15:guide>
        <p15:guide id="5" pos="2098">
          <p15:clr>
            <a:srgbClr val="C35EA4"/>
          </p15:clr>
        </p15:guide>
        <p15:guide id="6" pos="2534">
          <p15:clr>
            <a:srgbClr val="C35EA4"/>
          </p15:clr>
        </p15:guide>
        <p15:guide id="7" pos="2969">
          <p15:clr>
            <a:srgbClr val="C35EA4"/>
          </p15:clr>
        </p15:guide>
        <p15:guide id="8" pos="3405">
          <p15:clr>
            <a:srgbClr val="C35EA4"/>
          </p15:clr>
        </p15:guide>
        <p15:guide id="9" pos="7323">
          <p15:clr>
            <a:srgbClr val="C35EA4"/>
          </p15:clr>
        </p15:guide>
        <p15:guide id="10" pos="6888">
          <p15:clr>
            <a:srgbClr val="C35EA4"/>
          </p15:clr>
        </p15:guide>
        <p15:guide id="11" pos="6452">
          <p15:clr>
            <a:srgbClr val="C35EA4"/>
          </p15:clr>
        </p15:guide>
        <p15:guide id="12" pos="3840">
          <p15:clr>
            <a:srgbClr val="C35EA4"/>
          </p15:clr>
        </p15:guide>
        <p15:guide id="13" pos="6017">
          <p15:clr>
            <a:srgbClr val="C35EA4"/>
          </p15:clr>
        </p15:guide>
        <p15:guide id="14" pos="5582">
          <p15:clr>
            <a:srgbClr val="C35EA4"/>
          </p15:clr>
        </p15:guide>
        <p15:guide id="15" pos="5146">
          <p15:clr>
            <a:srgbClr val="C35EA4"/>
          </p15:clr>
        </p15:guide>
        <p15:guide id="16" pos="4711">
          <p15:clr>
            <a:srgbClr val="C35EA4"/>
          </p15:clr>
        </p15:guide>
        <p15:guide id="17" pos="4275">
          <p15:clr>
            <a:srgbClr val="C35EA4"/>
          </p15:clr>
        </p15:guide>
        <p15:guide id="18" pos="284">
          <p15:clr>
            <a:srgbClr val="F26B43"/>
          </p15:clr>
        </p15:guide>
        <p15:guide id="19" pos="720">
          <p15:clr>
            <a:srgbClr val="F26B43"/>
          </p15:clr>
        </p15:guide>
        <p15:guide id="20" pos="429">
          <p15:clr>
            <a:srgbClr val="F26B43"/>
          </p15:clr>
        </p15:guide>
        <p15:guide id="21" pos="865">
          <p15:clr>
            <a:srgbClr val="F26B43"/>
          </p15:clr>
        </p15:guide>
        <p15:guide id="22" pos="1155">
          <p15:clr>
            <a:srgbClr val="F26B43"/>
          </p15:clr>
        </p15:guide>
        <p15:guide id="23" pos="1300">
          <p15:clr>
            <a:srgbClr val="F26B43"/>
          </p15:clr>
        </p15:guide>
        <p15:guide id="24" pos="1590">
          <p15:clr>
            <a:srgbClr val="F26B43"/>
          </p15:clr>
        </p15:guide>
        <p15:guide id="25" pos="1736">
          <p15:clr>
            <a:srgbClr val="F26B43"/>
          </p15:clr>
        </p15:guide>
        <p15:guide id="26" pos="2026">
          <p15:clr>
            <a:srgbClr val="F26B43"/>
          </p15:clr>
        </p15:guide>
        <p15:guide id="27" pos="2171">
          <p15:clr>
            <a:srgbClr val="F26B43"/>
          </p15:clr>
        </p15:guide>
        <p15:guide id="28" pos="2461">
          <p15:clr>
            <a:srgbClr val="F26B43"/>
          </p15:clr>
        </p15:guide>
        <p15:guide id="29" pos="2606">
          <p15:clr>
            <a:srgbClr val="F26B43"/>
          </p15:clr>
        </p15:guide>
        <p15:guide id="30" pos="2897">
          <p15:clr>
            <a:srgbClr val="F26B43"/>
          </p15:clr>
        </p15:guide>
        <p15:guide id="31" pos="3042">
          <p15:clr>
            <a:srgbClr val="F26B43"/>
          </p15:clr>
        </p15:guide>
        <p15:guide id="32" pos="3332">
          <p15:clr>
            <a:srgbClr val="F26B43"/>
          </p15:clr>
        </p15:guide>
        <p15:guide id="33" pos="3477">
          <p15:clr>
            <a:srgbClr val="F26B43"/>
          </p15:clr>
        </p15:guide>
        <p15:guide id="34" pos="3767">
          <p15:clr>
            <a:srgbClr val="F26B43"/>
          </p15:clr>
        </p15:guide>
        <p15:guide id="35" pos="3913">
          <p15:clr>
            <a:srgbClr val="F26B43"/>
          </p15:clr>
        </p15:guide>
        <p15:guide id="36" pos="4203">
          <p15:clr>
            <a:srgbClr val="F26B43"/>
          </p15:clr>
        </p15:guide>
        <p15:guide id="37" pos="4348">
          <p15:clr>
            <a:srgbClr val="F26B43"/>
          </p15:clr>
        </p15:guide>
        <p15:guide id="38" pos="4638">
          <p15:clr>
            <a:srgbClr val="F26B43"/>
          </p15:clr>
        </p15:guide>
        <p15:guide id="39" pos="4783">
          <p15:clr>
            <a:srgbClr val="F26B43"/>
          </p15:clr>
        </p15:guide>
        <p15:guide id="40" pos="5074">
          <p15:clr>
            <a:srgbClr val="F26B43"/>
          </p15:clr>
        </p15:guide>
        <p15:guide id="41" pos="5219">
          <p15:clr>
            <a:srgbClr val="F26B43"/>
          </p15:clr>
        </p15:guide>
        <p15:guide id="42" pos="5509">
          <p15:clr>
            <a:srgbClr val="F26B43"/>
          </p15:clr>
        </p15:guide>
        <p15:guide id="43" pos="5654">
          <p15:clr>
            <a:srgbClr val="F26B43"/>
          </p15:clr>
        </p15:guide>
        <p15:guide id="44" pos="5944">
          <p15:clr>
            <a:srgbClr val="F26B43"/>
          </p15:clr>
        </p15:guide>
        <p15:guide id="45" pos="6090">
          <p15:clr>
            <a:srgbClr val="F26B43"/>
          </p15:clr>
        </p15:guide>
        <p15:guide id="46" pos="6380">
          <p15:clr>
            <a:srgbClr val="F26B43"/>
          </p15:clr>
        </p15:guide>
        <p15:guide id="47" pos="6525">
          <p15:clr>
            <a:srgbClr val="F26B43"/>
          </p15:clr>
        </p15:guide>
        <p15:guide id="48" pos="6815">
          <p15:clr>
            <a:srgbClr val="F26B43"/>
          </p15:clr>
        </p15:guide>
        <p15:guide id="49" pos="6960">
          <p15:clr>
            <a:srgbClr val="F26B43"/>
          </p15:clr>
        </p15:guide>
        <p15:guide id="50" pos="7251">
          <p15:clr>
            <a:srgbClr val="F26B43"/>
          </p15:clr>
        </p15:guide>
        <p15:guide id="51" pos="7396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9" y="1"/>
            <a:ext cx="10829924" cy="1124980"/>
          </a:xfrm>
          <a:prstGeom prst="rect">
            <a:avLst/>
          </a:prstGeom>
        </p:spPr>
        <p:txBody>
          <a:bodyPr vert="horz" lIns="0" tIns="45720" rIns="0" bIns="45720" rtlCol="0" anchor="b" anchorCtr="0">
            <a:normAutofit/>
          </a:bodyPr>
          <a:lstStyle/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9" y="1484784"/>
            <a:ext cx="10829924" cy="46921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 dirty="0"/>
              <a:t>First </a:t>
            </a:r>
            <a:r>
              <a:rPr lang="pl-PL" dirty="0" err="1"/>
              <a:t>level</a:t>
            </a:r>
            <a:endParaRPr lang="pl-PL" dirty="0"/>
          </a:p>
          <a:p>
            <a:pPr lvl="1"/>
            <a:r>
              <a:rPr lang="pl-PL" dirty="0"/>
              <a:t>Second </a:t>
            </a:r>
            <a:r>
              <a:rPr lang="pl-PL" dirty="0" err="1"/>
              <a:t>level</a:t>
            </a:r>
            <a:endParaRPr lang="pl-PL" dirty="0"/>
          </a:p>
          <a:p>
            <a:pPr lvl="2"/>
            <a:r>
              <a:rPr lang="pl-PL" dirty="0"/>
              <a:t>Third </a:t>
            </a:r>
            <a:r>
              <a:rPr lang="pl-PL" dirty="0" err="1"/>
              <a:t>level</a:t>
            </a:r>
            <a:r>
              <a:rPr lang="pl-PL" dirty="0"/>
              <a:t>	</a:t>
            </a:r>
          </a:p>
          <a:p>
            <a:pPr lvl="3"/>
            <a:r>
              <a:rPr lang="pl-PL" dirty="0" err="1"/>
              <a:t>Fourth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4"/>
            <a:r>
              <a:rPr lang="pl-PL" dirty="0" err="1"/>
              <a:t>Fifth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r">
              <a:spcBef>
                <a:spcPts val="1000"/>
              </a:spcBef>
              <a:buSzPct val="78000"/>
              <a:buFont typeface="Wingdings" pitchFamily="2" charset="2"/>
              <a:buNone/>
            </a:pPr>
            <a:fld id="{2DF0A7F1-8DDE-AB40-ABD1-86832C9EAD8A}" type="datetimeFigureOut">
              <a:rPr lang="pl-PL" smtClean="0"/>
              <a:pPr algn="r">
                <a:spcBef>
                  <a:spcPts val="1000"/>
                </a:spcBef>
                <a:buSzPct val="78000"/>
                <a:buFont typeface="Wingdings" pitchFamily="2" charset="2"/>
                <a:buNone/>
              </a:pPr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039" y="6356350"/>
            <a:ext cx="576261" cy="365125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91440" bIns="45720" rtlCol="0" anchor="ctr"/>
          <a:lstStyle>
            <a:lvl1pPr>
              <a:defRPr lang="pl-PL" sz="1200" b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ctr"/>
            <a:fld id="{82F84508-4418-4F44-8CB3-6C056C4313D3}" type="slidenum">
              <a:rPr lang="pl-PL" smtClean="0"/>
              <a:pPr algn="ctr"/>
              <a:t>‹#›</a:t>
            </a:fld>
            <a:endParaRPr lang="pl-PL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EC350307-ED09-BF56-B5C1-EEBEAB19E5B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4813" y="6383338"/>
            <a:ext cx="9461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88258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25" r:id="rId1"/>
    <p:sldLayoutId id="2147485650" r:id="rId2"/>
    <p:sldLayoutId id="2147485467" r:id="rId3"/>
    <p:sldLayoutId id="2147485624" r:id="rId4"/>
    <p:sldLayoutId id="2147485521" r:id="rId5"/>
    <p:sldLayoutId id="2147485651" r:id="rId6"/>
    <p:sldLayoutId id="2147485522" r:id="rId7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57">
          <p15:clr>
            <a:srgbClr val="C35EA4"/>
          </p15:clr>
        </p15:guide>
        <p15:guide id="2" pos="792">
          <p15:clr>
            <a:srgbClr val="C35EA4"/>
          </p15:clr>
        </p15:guide>
        <p15:guide id="3" pos="1228">
          <p15:clr>
            <a:srgbClr val="C35EA4"/>
          </p15:clr>
        </p15:guide>
        <p15:guide id="4" pos="1663">
          <p15:clr>
            <a:srgbClr val="C35EA4"/>
          </p15:clr>
        </p15:guide>
        <p15:guide id="5" pos="2098">
          <p15:clr>
            <a:srgbClr val="C35EA4"/>
          </p15:clr>
        </p15:guide>
        <p15:guide id="6" pos="2534">
          <p15:clr>
            <a:srgbClr val="C35EA4"/>
          </p15:clr>
        </p15:guide>
        <p15:guide id="7" pos="2969">
          <p15:clr>
            <a:srgbClr val="C35EA4"/>
          </p15:clr>
        </p15:guide>
        <p15:guide id="8" pos="3405">
          <p15:clr>
            <a:srgbClr val="C35EA4"/>
          </p15:clr>
        </p15:guide>
        <p15:guide id="9" pos="7323">
          <p15:clr>
            <a:srgbClr val="C35EA4"/>
          </p15:clr>
        </p15:guide>
        <p15:guide id="10" pos="6888">
          <p15:clr>
            <a:srgbClr val="C35EA4"/>
          </p15:clr>
        </p15:guide>
        <p15:guide id="11" pos="6452">
          <p15:clr>
            <a:srgbClr val="C35EA4"/>
          </p15:clr>
        </p15:guide>
        <p15:guide id="12" pos="3840">
          <p15:clr>
            <a:srgbClr val="C35EA4"/>
          </p15:clr>
        </p15:guide>
        <p15:guide id="13" pos="6017">
          <p15:clr>
            <a:srgbClr val="C35EA4"/>
          </p15:clr>
        </p15:guide>
        <p15:guide id="14" pos="5582">
          <p15:clr>
            <a:srgbClr val="C35EA4"/>
          </p15:clr>
        </p15:guide>
        <p15:guide id="15" pos="5146">
          <p15:clr>
            <a:srgbClr val="C35EA4"/>
          </p15:clr>
        </p15:guide>
        <p15:guide id="16" pos="4711">
          <p15:clr>
            <a:srgbClr val="C35EA4"/>
          </p15:clr>
        </p15:guide>
        <p15:guide id="17" pos="4275">
          <p15:clr>
            <a:srgbClr val="C35EA4"/>
          </p15:clr>
        </p15:guide>
        <p15:guide id="18" pos="284">
          <p15:clr>
            <a:srgbClr val="F26B43"/>
          </p15:clr>
        </p15:guide>
        <p15:guide id="19" pos="720">
          <p15:clr>
            <a:srgbClr val="F26B43"/>
          </p15:clr>
        </p15:guide>
        <p15:guide id="20" pos="429">
          <p15:clr>
            <a:srgbClr val="F26B43"/>
          </p15:clr>
        </p15:guide>
        <p15:guide id="21" pos="865">
          <p15:clr>
            <a:srgbClr val="F26B43"/>
          </p15:clr>
        </p15:guide>
        <p15:guide id="22" pos="1155">
          <p15:clr>
            <a:srgbClr val="F26B43"/>
          </p15:clr>
        </p15:guide>
        <p15:guide id="23" pos="1300">
          <p15:clr>
            <a:srgbClr val="F26B43"/>
          </p15:clr>
        </p15:guide>
        <p15:guide id="24" pos="1590">
          <p15:clr>
            <a:srgbClr val="F26B43"/>
          </p15:clr>
        </p15:guide>
        <p15:guide id="25" pos="1736">
          <p15:clr>
            <a:srgbClr val="F26B43"/>
          </p15:clr>
        </p15:guide>
        <p15:guide id="26" pos="2026">
          <p15:clr>
            <a:srgbClr val="F26B43"/>
          </p15:clr>
        </p15:guide>
        <p15:guide id="27" pos="2171">
          <p15:clr>
            <a:srgbClr val="F26B43"/>
          </p15:clr>
        </p15:guide>
        <p15:guide id="28" pos="2461">
          <p15:clr>
            <a:srgbClr val="F26B43"/>
          </p15:clr>
        </p15:guide>
        <p15:guide id="29" pos="2606">
          <p15:clr>
            <a:srgbClr val="F26B43"/>
          </p15:clr>
        </p15:guide>
        <p15:guide id="30" pos="2897">
          <p15:clr>
            <a:srgbClr val="F26B43"/>
          </p15:clr>
        </p15:guide>
        <p15:guide id="31" pos="3042">
          <p15:clr>
            <a:srgbClr val="F26B43"/>
          </p15:clr>
        </p15:guide>
        <p15:guide id="32" pos="3332">
          <p15:clr>
            <a:srgbClr val="F26B43"/>
          </p15:clr>
        </p15:guide>
        <p15:guide id="33" pos="3477">
          <p15:clr>
            <a:srgbClr val="F26B43"/>
          </p15:clr>
        </p15:guide>
        <p15:guide id="34" pos="3767">
          <p15:clr>
            <a:srgbClr val="F26B43"/>
          </p15:clr>
        </p15:guide>
        <p15:guide id="35" pos="3913">
          <p15:clr>
            <a:srgbClr val="F26B43"/>
          </p15:clr>
        </p15:guide>
        <p15:guide id="36" pos="4203">
          <p15:clr>
            <a:srgbClr val="F26B43"/>
          </p15:clr>
        </p15:guide>
        <p15:guide id="37" pos="4348">
          <p15:clr>
            <a:srgbClr val="F26B43"/>
          </p15:clr>
        </p15:guide>
        <p15:guide id="38" pos="4638">
          <p15:clr>
            <a:srgbClr val="F26B43"/>
          </p15:clr>
        </p15:guide>
        <p15:guide id="39" pos="4783">
          <p15:clr>
            <a:srgbClr val="F26B43"/>
          </p15:clr>
        </p15:guide>
        <p15:guide id="40" pos="5074">
          <p15:clr>
            <a:srgbClr val="F26B43"/>
          </p15:clr>
        </p15:guide>
        <p15:guide id="41" pos="5219">
          <p15:clr>
            <a:srgbClr val="F26B43"/>
          </p15:clr>
        </p15:guide>
        <p15:guide id="42" pos="5509">
          <p15:clr>
            <a:srgbClr val="F26B43"/>
          </p15:clr>
        </p15:guide>
        <p15:guide id="43" pos="5654">
          <p15:clr>
            <a:srgbClr val="F26B43"/>
          </p15:clr>
        </p15:guide>
        <p15:guide id="44" pos="5944">
          <p15:clr>
            <a:srgbClr val="F26B43"/>
          </p15:clr>
        </p15:guide>
        <p15:guide id="45" pos="6090">
          <p15:clr>
            <a:srgbClr val="F26B43"/>
          </p15:clr>
        </p15:guide>
        <p15:guide id="46" pos="6380">
          <p15:clr>
            <a:srgbClr val="F26B43"/>
          </p15:clr>
        </p15:guide>
        <p15:guide id="47" pos="6525">
          <p15:clr>
            <a:srgbClr val="F26B43"/>
          </p15:clr>
        </p15:guide>
        <p15:guide id="48" pos="6815">
          <p15:clr>
            <a:srgbClr val="F26B43"/>
          </p15:clr>
        </p15:guide>
        <p15:guide id="49" pos="6960">
          <p15:clr>
            <a:srgbClr val="F26B43"/>
          </p15:clr>
        </p15:guide>
        <p15:guide id="50" pos="7251">
          <p15:clr>
            <a:srgbClr val="F26B43"/>
          </p15:clr>
        </p15:guide>
        <p15:guide id="51" pos="7396">
          <p15:clr>
            <a:srgbClr val="F26B43"/>
          </p15:clr>
        </p15:guide>
      </p15:sldGuideLst>
    </p:ext>
  </p:extLst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9" y="1"/>
            <a:ext cx="10829924" cy="1124980"/>
          </a:xfrm>
          <a:prstGeom prst="rect">
            <a:avLst/>
          </a:prstGeom>
        </p:spPr>
        <p:txBody>
          <a:bodyPr vert="horz" lIns="0" tIns="45720" rIns="0" bIns="45720" rtlCol="0" anchor="b" anchorCtr="0">
            <a:normAutofit/>
          </a:bodyPr>
          <a:lstStyle/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9" y="1484784"/>
            <a:ext cx="10829924" cy="46921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 dirty="0"/>
              <a:t>First </a:t>
            </a:r>
            <a:r>
              <a:rPr lang="pl-PL" dirty="0" err="1"/>
              <a:t>level</a:t>
            </a:r>
            <a:endParaRPr lang="pl-PL" dirty="0"/>
          </a:p>
          <a:p>
            <a:pPr lvl="1"/>
            <a:r>
              <a:rPr lang="pl-PL" dirty="0"/>
              <a:t>Second </a:t>
            </a:r>
            <a:r>
              <a:rPr lang="pl-PL" dirty="0" err="1"/>
              <a:t>level</a:t>
            </a:r>
            <a:endParaRPr lang="pl-PL" dirty="0"/>
          </a:p>
          <a:p>
            <a:pPr lvl="2"/>
            <a:r>
              <a:rPr lang="pl-PL" dirty="0"/>
              <a:t>Third </a:t>
            </a:r>
            <a:r>
              <a:rPr lang="pl-PL" dirty="0" err="1"/>
              <a:t>level</a:t>
            </a:r>
            <a:r>
              <a:rPr lang="pl-PL" dirty="0"/>
              <a:t>	</a:t>
            </a:r>
          </a:p>
          <a:p>
            <a:pPr lvl="3"/>
            <a:r>
              <a:rPr lang="pl-PL" dirty="0" err="1"/>
              <a:t>Fourth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4"/>
            <a:r>
              <a:rPr lang="pl-PL" dirty="0" err="1"/>
              <a:t>Fifth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r">
              <a:spcBef>
                <a:spcPts val="1000"/>
              </a:spcBef>
              <a:buSzPct val="78000"/>
              <a:buFont typeface="Wingdings" pitchFamily="2" charset="2"/>
              <a:buNone/>
            </a:pPr>
            <a:fld id="{2DF0A7F1-8DDE-AB40-ABD1-86832C9EAD8A}" type="datetimeFigureOut">
              <a:rPr lang="pl-PL" smtClean="0"/>
              <a:pPr algn="r">
                <a:spcBef>
                  <a:spcPts val="1000"/>
                </a:spcBef>
                <a:buSzPct val="78000"/>
                <a:buFont typeface="Wingdings" pitchFamily="2" charset="2"/>
                <a:buNone/>
              </a:pPr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039" y="6356350"/>
            <a:ext cx="576261" cy="365125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91440" bIns="45720" rtlCol="0" anchor="ctr"/>
          <a:lstStyle>
            <a:lvl1pPr>
              <a:defRPr lang="pl-PL" sz="1200" b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ctr"/>
            <a:fld id="{82F84508-4418-4F44-8CB3-6C056C4313D3}" type="slidenum">
              <a:rPr lang="pl-PL" smtClean="0"/>
              <a:pPr algn="ctr"/>
              <a:t>‹#›</a:t>
            </a:fld>
            <a:endParaRPr lang="pl-PL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F5214226-8D3C-592A-1B25-C4335BFFFBE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4813" y="6383338"/>
            <a:ext cx="9461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00476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77" r:id="rId1"/>
    <p:sldLayoutId id="2147485478" r:id="rId2"/>
    <p:sldLayoutId id="2147485479" r:id="rId3"/>
    <p:sldLayoutId id="2147485652" r:id="rId4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57">
          <p15:clr>
            <a:srgbClr val="C35EA4"/>
          </p15:clr>
        </p15:guide>
        <p15:guide id="2" pos="792">
          <p15:clr>
            <a:srgbClr val="C35EA4"/>
          </p15:clr>
        </p15:guide>
        <p15:guide id="3" pos="1228">
          <p15:clr>
            <a:srgbClr val="C35EA4"/>
          </p15:clr>
        </p15:guide>
        <p15:guide id="4" pos="1663">
          <p15:clr>
            <a:srgbClr val="C35EA4"/>
          </p15:clr>
        </p15:guide>
        <p15:guide id="5" pos="2098">
          <p15:clr>
            <a:srgbClr val="C35EA4"/>
          </p15:clr>
        </p15:guide>
        <p15:guide id="6" pos="2534">
          <p15:clr>
            <a:srgbClr val="C35EA4"/>
          </p15:clr>
        </p15:guide>
        <p15:guide id="7" pos="2969">
          <p15:clr>
            <a:srgbClr val="C35EA4"/>
          </p15:clr>
        </p15:guide>
        <p15:guide id="8" pos="3405">
          <p15:clr>
            <a:srgbClr val="C35EA4"/>
          </p15:clr>
        </p15:guide>
        <p15:guide id="9" pos="7323">
          <p15:clr>
            <a:srgbClr val="C35EA4"/>
          </p15:clr>
        </p15:guide>
        <p15:guide id="10" pos="6888">
          <p15:clr>
            <a:srgbClr val="C35EA4"/>
          </p15:clr>
        </p15:guide>
        <p15:guide id="11" pos="6452">
          <p15:clr>
            <a:srgbClr val="C35EA4"/>
          </p15:clr>
        </p15:guide>
        <p15:guide id="12" pos="3840">
          <p15:clr>
            <a:srgbClr val="C35EA4"/>
          </p15:clr>
        </p15:guide>
        <p15:guide id="13" pos="6017">
          <p15:clr>
            <a:srgbClr val="C35EA4"/>
          </p15:clr>
        </p15:guide>
        <p15:guide id="14" pos="5582">
          <p15:clr>
            <a:srgbClr val="C35EA4"/>
          </p15:clr>
        </p15:guide>
        <p15:guide id="15" pos="5146">
          <p15:clr>
            <a:srgbClr val="C35EA4"/>
          </p15:clr>
        </p15:guide>
        <p15:guide id="16" pos="4711">
          <p15:clr>
            <a:srgbClr val="C35EA4"/>
          </p15:clr>
        </p15:guide>
        <p15:guide id="17" pos="4275">
          <p15:clr>
            <a:srgbClr val="C35EA4"/>
          </p15:clr>
        </p15:guide>
        <p15:guide id="18" pos="284">
          <p15:clr>
            <a:srgbClr val="F26B43"/>
          </p15:clr>
        </p15:guide>
        <p15:guide id="19" pos="720">
          <p15:clr>
            <a:srgbClr val="F26B43"/>
          </p15:clr>
        </p15:guide>
        <p15:guide id="20" pos="429">
          <p15:clr>
            <a:srgbClr val="F26B43"/>
          </p15:clr>
        </p15:guide>
        <p15:guide id="21" pos="865">
          <p15:clr>
            <a:srgbClr val="F26B43"/>
          </p15:clr>
        </p15:guide>
        <p15:guide id="22" pos="1155">
          <p15:clr>
            <a:srgbClr val="F26B43"/>
          </p15:clr>
        </p15:guide>
        <p15:guide id="23" pos="1300">
          <p15:clr>
            <a:srgbClr val="F26B43"/>
          </p15:clr>
        </p15:guide>
        <p15:guide id="24" pos="1590">
          <p15:clr>
            <a:srgbClr val="F26B43"/>
          </p15:clr>
        </p15:guide>
        <p15:guide id="25" pos="1736">
          <p15:clr>
            <a:srgbClr val="F26B43"/>
          </p15:clr>
        </p15:guide>
        <p15:guide id="26" pos="2026">
          <p15:clr>
            <a:srgbClr val="F26B43"/>
          </p15:clr>
        </p15:guide>
        <p15:guide id="27" pos="2171">
          <p15:clr>
            <a:srgbClr val="F26B43"/>
          </p15:clr>
        </p15:guide>
        <p15:guide id="28" pos="2461">
          <p15:clr>
            <a:srgbClr val="F26B43"/>
          </p15:clr>
        </p15:guide>
        <p15:guide id="29" pos="2606">
          <p15:clr>
            <a:srgbClr val="F26B43"/>
          </p15:clr>
        </p15:guide>
        <p15:guide id="30" pos="2897">
          <p15:clr>
            <a:srgbClr val="F26B43"/>
          </p15:clr>
        </p15:guide>
        <p15:guide id="31" pos="3042">
          <p15:clr>
            <a:srgbClr val="F26B43"/>
          </p15:clr>
        </p15:guide>
        <p15:guide id="32" pos="3332">
          <p15:clr>
            <a:srgbClr val="F26B43"/>
          </p15:clr>
        </p15:guide>
        <p15:guide id="33" pos="3477">
          <p15:clr>
            <a:srgbClr val="F26B43"/>
          </p15:clr>
        </p15:guide>
        <p15:guide id="34" pos="3767">
          <p15:clr>
            <a:srgbClr val="F26B43"/>
          </p15:clr>
        </p15:guide>
        <p15:guide id="35" pos="3913">
          <p15:clr>
            <a:srgbClr val="F26B43"/>
          </p15:clr>
        </p15:guide>
        <p15:guide id="36" pos="4203">
          <p15:clr>
            <a:srgbClr val="F26B43"/>
          </p15:clr>
        </p15:guide>
        <p15:guide id="37" pos="4348">
          <p15:clr>
            <a:srgbClr val="F26B43"/>
          </p15:clr>
        </p15:guide>
        <p15:guide id="38" pos="4638">
          <p15:clr>
            <a:srgbClr val="F26B43"/>
          </p15:clr>
        </p15:guide>
        <p15:guide id="39" pos="4783">
          <p15:clr>
            <a:srgbClr val="F26B43"/>
          </p15:clr>
        </p15:guide>
        <p15:guide id="40" pos="5074">
          <p15:clr>
            <a:srgbClr val="F26B43"/>
          </p15:clr>
        </p15:guide>
        <p15:guide id="41" pos="5219">
          <p15:clr>
            <a:srgbClr val="F26B43"/>
          </p15:clr>
        </p15:guide>
        <p15:guide id="42" pos="5509">
          <p15:clr>
            <a:srgbClr val="F26B43"/>
          </p15:clr>
        </p15:guide>
        <p15:guide id="43" pos="5654">
          <p15:clr>
            <a:srgbClr val="F26B43"/>
          </p15:clr>
        </p15:guide>
        <p15:guide id="44" pos="5944">
          <p15:clr>
            <a:srgbClr val="F26B43"/>
          </p15:clr>
        </p15:guide>
        <p15:guide id="45" pos="6090">
          <p15:clr>
            <a:srgbClr val="F26B43"/>
          </p15:clr>
        </p15:guide>
        <p15:guide id="46" pos="6380">
          <p15:clr>
            <a:srgbClr val="F26B43"/>
          </p15:clr>
        </p15:guide>
        <p15:guide id="47" pos="6525">
          <p15:clr>
            <a:srgbClr val="F26B43"/>
          </p15:clr>
        </p15:guide>
        <p15:guide id="48" pos="6815">
          <p15:clr>
            <a:srgbClr val="F26B43"/>
          </p15:clr>
        </p15:guide>
        <p15:guide id="49" pos="6960">
          <p15:clr>
            <a:srgbClr val="F26B43"/>
          </p15:clr>
        </p15:guide>
        <p15:guide id="50" pos="7251">
          <p15:clr>
            <a:srgbClr val="F26B43"/>
          </p15:clr>
        </p15:guide>
        <p15:guide id="51" pos="7396">
          <p15:clr>
            <a:srgbClr val="F26B43"/>
          </p15:clr>
        </p15:guide>
      </p15:sldGuideLst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9" y="1"/>
            <a:ext cx="10829924" cy="1124980"/>
          </a:xfrm>
          <a:prstGeom prst="rect">
            <a:avLst/>
          </a:prstGeom>
        </p:spPr>
        <p:txBody>
          <a:bodyPr vert="horz" lIns="0" tIns="45720" rIns="0" bIns="45720" rtlCol="0" anchor="b" anchorCtr="0">
            <a:normAutofit/>
          </a:bodyPr>
          <a:lstStyle/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9" y="1484784"/>
            <a:ext cx="10829924" cy="46921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 dirty="0"/>
              <a:t>First </a:t>
            </a:r>
            <a:r>
              <a:rPr lang="pl-PL" dirty="0" err="1"/>
              <a:t>level</a:t>
            </a:r>
            <a:endParaRPr lang="pl-PL" dirty="0"/>
          </a:p>
          <a:p>
            <a:pPr lvl="1"/>
            <a:r>
              <a:rPr lang="pl-PL" dirty="0"/>
              <a:t>Second </a:t>
            </a:r>
            <a:r>
              <a:rPr lang="pl-PL" dirty="0" err="1"/>
              <a:t>level</a:t>
            </a:r>
            <a:endParaRPr lang="pl-PL" dirty="0"/>
          </a:p>
          <a:p>
            <a:pPr lvl="2"/>
            <a:r>
              <a:rPr lang="pl-PL" dirty="0"/>
              <a:t>Third </a:t>
            </a:r>
            <a:r>
              <a:rPr lang="pl-PL" dirty="0" err="1"/>
              <a:t>level</a:t>
            </a:r>
            <a:r>
              <a:rPr lang="pl-PL" dirty="0"/>
              <a:t>	</a:t>
            </a:r>
          </a:p>
          <a:p>
            <a:pPr lvl="3"/>
            <a:r>
              <a:rPr lang="pl-PL" dirty="0" err="1"/>
              <a:t>Fourth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4"/>
            <a:r>
              <a:rPr lang="pl-PL" dirty="0" err="1"/>
              <a:t>Fifth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r">
              <a:spcBef>
                <a:spcPts val="1000"/>
              </a:spcBef>
              <a:buSzPct val="78000"/>
              <a:buFont typeface="Wingdings" pitchFamily="2" charset="2"/>
              <a:buNone/>
            </a:pPr>
            <a:fld id="{2DF0A7F1-8DDE-AB40-ABD1-86832C9EAD8A}" type="datetimeFigureOut">
              <a:rPr lang="pl-PL" smtClean="0"/>
              <a:pPr algn="r">
                <a:spcBef>
                  <a:spcPts val="1000"/>
                </a:spcBef>
                <a:buSzPct val="78000"/>
                <a:buFont typeface="Wingdings" pitchFamily="2" charset="2"/>
                <a:buNone/>
              </a:pPr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039" y="6356350"/>
            <a:ext cx="576261" cy="365125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91440" bIns="45720" rtlCol="0" anchor="ctr"/>
          <a:lstStyle>
            <a:lvl1pPr>
              <a:defRPr lang="pl-PL" sz="1200" b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ctr"/>
            <a:fld id="{82F84508-4418-4F44-8CB3-6C056C4313D3}" type="slidenum">
              <a:rPr lang="pl-PL" smtClean="0"/>
              <a:pPr algn="ctr"/>
              <a:t>‹#›</a:t>
            </a:fld>
            <a:endParaRPr lang="pl-PL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AF0D23F3-DAEB-C4E7-AFF9-739A4887166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4813" y="6383338"/>
            <a:ext cx="9461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93574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84" r:id="rId1"/>
    <p:sldLayoutId id="2147485485" r:id="rId2"/>
    <p:sldLayoutId id="2147485541" r:id="rId3"/>
    <p:sldLayoutId id="2147485524" r:id="rId4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57">
          <p15:clr>
            <a:srgbClr val="C35EA4"/>
          </p15:clr>
        </p15:guide>
        <p15:guide id="2" pos="792">
          <p15:clr>
            <a:srgbClr val="C35EA4"/>
          </p15:clr>
        </p15:guide>
        <p15:guide id="3" pos="1228">
          <p15:clr>
            <a:srgbClr val="C35EA4"/>
          </p15:clr>
        </p15:guide>
        <p15:guide id="4" pos="1663">
          <p15:clr>
            <a:srgbClr val="C35EA4"/>
          </p15:clr>
        </p15:guide>
        <p15:guide id="5" pos="2098">
          <p15:clr>
            <a:srgbClr val="C35EA4"/>
          </p15:clr>
        </p15:guide>
        <p15:guide id="6" pos="2534">
          <p15:clr>
            <a:srgbClr val="C35EA4"/>
          </p15:clr>
        </p15:guide>
        <p15:guide id="7" pos="2969">
          <p15:clr>
            <a:srgbClr val="C35EA4"/>
          </p15:clr>
        </p15:guide>
        <p15:guide id="8" pos="3405">
          <p15:clr>
            <a:srgbClr val="C35EA4"/>
          </p15:clr>
        </p15:guide>
        <p15:guide id="9" pos="7323">
          <p15:clr>
            <a:srgbClr val="C35EA4"/>
          </p15:clr>
        </p15:guide>
        <p15:guide id="10" pos="6888">
          <p15:clr>
            <a:srgbClr val="C35EA4"/>
          </p15:clr>
        </p15:guide>
        <p15:guide id="11" pos="6452">
          <p15:clr>
            <a:srgbClr val="C35EA4"/>
          </p15:clr>
        </p15:guide>
        <p15:guide id="12" pos="3840">
          <p15:clr>
            <a:srgbClr val="C35EA4"/>
          </p15:clr>
        </p15:guide>
        <p15:guide id="13" pos="6017">
          <p15:clr>
            <a:srgbClr val="C35EA4"/>
          </p15:clr>
        </p15:guide>
        <p15:guide id="14" pos="5582">
          <p15:clr>
            <a:srgbClr val="C35EA4"/>
          </p15:clr>
        </p15:guide>
        <p15:guide id="15" pos="5146">
          <p15:clr>
            <a:srgbClr val="C35EA4"/>
          </p15:clr>
        </p15:guide>
        <p15:guide id="16" pos="4711">
          <p15:clr>
            <a:srgbClr val="C35EA4"/>
          </p15:clr>
        </p15:guide>
        <p15:guide id="17" pos="4275">
          <p15:clr>
            <a:srgbClr val="C35EA4"/>
          </p15:clr>
        </p15:guide>
        <p15:guide id="18" pos="284">
          <p15:clr>
            <a:srgbClr val="F26B43"/>
          </p15:clr>
        </p15:guide>
        <p15:guide id="19" pos="720">
          <p15:clr>
            <a:srgbClr val="F26B43"/>
          </p15:clr>
        </p15:guide>
        <p15:guide id="20" pos="429">
          <p15:clr>
            <a:srgbClr val="F26B43"/>
          </p15:clr>
        </p15:guide>
        <p15:guide id="21" pos="865">
          <p15:clr>
            <a:srgbClr val="F26B43"/>
          </p15:clr>
        </p15:guide>
        <p15:guide id="22" pos="1155">
          <p15:clr>
            <a:srgbClr val="F26B43"/>
          </p15:clr>
        </p15:guide>
        <p15:guide id="23" pos="1300">
          <p15:clr>
            <a:srgbClr val="F26B43"/>
          </p15:clr>
        </p15:guide>
        <p15:guide id="24" pos="1590">
          <p15:clr>
            <a:srgbClr val="F26B43"/>
          </p15:clr>
        </p15:guide>
        <p15:guide id="25" pos="1736">
          <p15:clr>
            <a:srgbClr val="F26B43"/>
          </p15:clr>
        </p15:guide>
        <p15:guide id="26" pos="2026">
          <p15:clr>
            <a:srgbClr val="F26B43"/>
          </p15:clr>
        </p15:guide>
        <p15:guide id="27" pos="2171">
          <p15:clr>
            <a:srgbClr val="F26B43"/>
          </p15:clr>
        </p15:guide>
        <p15:guide id="28" pos="2461">
          <p15:clr>
            <a:srgbClr val="F26B43"/>
          </p15:clr>
        </p15:guide>
        <p15:guide id="29" pos="2606">
          <p15:clr>
            <a:srgbClr val="F26B43"/>
          </p15:clr>
        </p15:guide>
        <p15:guide id="30" pos="2897">
          <p15:clr>
            <a:srgbClr val="F26B43"/>
          </p15:clr>
        </p15:guide>
        <p15:guide id="31" pos="3042">
          <p15:clr>
            <a:srgbClr val="F26B43"/>
          </p15:clr>
        </p15:guide>
        <p15:guide id="32" pos="3332">
          <p15:clr>
            <a:srgbClr val="F26B43"/>
          </p15:clr>
        </p15:guide>
        <p15:guide id="33" pos="3477">
          <p15:clr>
            <a:srgbClr val="F26B43"/>
          </p15:clr>
        </p15:guide>
        <p15:guide id="34" pos="3767">
          <p15:clr>
            <a:srgbClr val="F26B43"/>
          </p15:clr>
        </p15:guide>
        <p15:guide id="35" pos="3913">
          <p15:clr>
            <a:srgbClr val="F26B43"/>
          </p15:clr>
        </p15:guide>
        <p15:guide id="36" pos="4203">
          <p15:clr>
            <a:srgbClr val="F26B43"/>
          </p15:clr>
        </p15:guide>
        <p15:guide id="37" pos="4348">
          <p15:clr>
            <a:srgbClr val="F26B43"/>
          </p15:clr>
        </p15:guide>
        <p15:guide id="38" pos="4638">
          <p15:clr>
            <a:srgbClr val="F26B43"/>
          </p15:clr>
        </p15:guide>
        <p15:guide id="39" pos="4783">
          <p15:clr>
            <a:srgbClr val="F26B43"/>
          </p15:clr>
        </p15:guide>
        <p15:guide id="40" pos="5074">
          <p15:clr>
            <a:srgbClr val="F26B43"/>
          </p15:clr>
        </p15:guide>
        <p15:guide id="41" pos="5219">
          <p15:clr>
            <a:srgbClr val="F26B43"/>
          </p15:clr>
        </p15:guide>
        <p15:guide id="42" pos="5509">
          <p15:clr>
            <a:srgbClr val="F26B43"/>
          </p15:clr>
        </p15:guide>
        <p15:guide id="43" pos="5654">
          <p15:clr>
            <a:srgbClr val="F26B43"/>
          </p15:clr>
        </p15:guide>
        <p15:guide id="44" pos="5944">
          <p15:clr>
            <a:srgbClr val="F26B43"/>
          </p15:clr>
        </p15:guide>
        <p15:guide id="45" pos="6090">
          <p15:clr>
            <a:srgbClr val="F26B43"/>
          </p15:clr>
        </p15:guide>
        <p15:guide id="46" pos="6380">
          <p15:clr>
            <a:srgbClr val="F26B43"/>
          </p15:clr>
        </p15:guide>
        <p15:guide id="47" pos="6525">
          <p15:clr>
            <a:srgbClr val="F26B43"/>
          </p15:clr>
        </p15:guide>
        <p15:guide id="48" pos="6815">
          <p15:clr>
            <a:srgbClr val="F26B43"/>
          </p15:clr>
        </p15:guide>
        <p15:guide id="49" pos="6960">
          <p15:clr>
            <a:srgbClr val="F26B43"/>
          </p15:clr>
        </p15:guide>
        <p15:guide id="50" pos="7251">
          <p15:clr>
            <a:srgbClr val="F26B43"/>
          </p15:clr>
        </p15:guide>
        <p15:guide id="51" pos="7396">
          <p15:clr>
            <a:srgbClr val="F26B43"/>
          </p15:clr>
        </p15:guide>
      </p15:sldGuideLst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9" y="1"/>
            <a:ext cx="10829924" cy="1124980"/>
          </a:xfrm>
          <a:prstGeom prst="rect">
            <a:avLst/>
          </a:prstGeom>
        </p:spPr>
        <p:txBody>
          <a:bodyPr vert="horz" lIns="0" tIns="45720" rIns="0" bIns="45720" rtlCol="0" anchor="b" anchorCtr="0">
            <a:normAutofit/>
          </a:bodyPr>
          <a:lstStyle/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9" y="1484784"/>
            <a:ext cx="10829924" cy="46921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 dirty="0"/>
              <a:t>First </a:t>
            </a:r>
            <a:r>
              <a:rPr lang="pl-PL" dirty="0" err="1"/>
              <a:t>level</a:t>
            </a:r>
            <a:endParaRPr lang="pl-PL" dirty="0"/>
          </a:p>
          <a:p>
            <a:pPr lvl="1"/>
            <a:r>
              <a:rPr lang="pl-PL" dirty="0"/>
              <a:t>Second </a:t>
            </a:r>
            <a:r>
              <a:rPr lang="pl-PL" dirty="0" err="1"/>
              <a:t>level</a:t>
            </a:r>
            <a:endParaRPr lang="pl-PL" dirty="0"/>
          </a:p>
          <a:p>
            <a:pPr lvl="2"/>
            <a:r>
              <a:rPr lang="pl-PL" dirty="0"/>
              <a:t>Third </a:t>
            </a:r>
            <a:r>
              <a:rPr lang="pl-PL" dirty="0" err="1"/>
              <a:t>level</a:t>
            </a:r>
            <a:r>
              <a:rPr lang="pl-PL" dirty="0"/>
              <a:t>	</a:t>
            </a:r>
          </a:p>
          <a:p>
            <a:pPr lvl="3"/>
            <a:r>
              <a:rPr lang="pl-PL" dirty="0" err="1"/>
              <a:t>Fourth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4"/>
            <a:r>
              <a:rPr lang="pl-PL" dirty="0" err="1"/>
              <a:t>Fifth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r">
              <a:spcBef>
                <a:spcPts val="1000"/>
              </a:spcBef>
              <a:buSzPct val="78000"/>
              <a:buFont typeface="Wingdings" pitchFamily="2" charset="2"/>
              <a:buNone/>
            </a:pPr>
            <a:fld id="{2DF0A7F1-8DDE-AB40-ABD1-86832C9EAD8A}" type="datetimeFigureOut">
              <a:rPr lang="pl-PL" smtClean="0"/>
              <a:pPr algn="r">
                <a:spcBef>
                  <a:spcPts val="1000"/>
                </a:spcBef>
                <a:buSzPct val="78000"/>
                <a:buFont typeface="Wingdings" pitchFamily="2" charset="2"/>
                <a:buNone/>
              </a:pPr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039" y="6356350"/>
            <a:ext cx="576261" cy="365125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91440" bIns="45720" rtlCol="0" anchor="ctr"/>
          <a:lstStyle>
            <a:lvl1pPr>
              <a:defRPr lang="pl-PL" sz="1200" b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ctr"/>
            <a:fld id="{82F84508-4418-4F44-8CB3-6C056C4313D3}" type="slidenum">
              <a:rPr lang="pl-PL" smtClean="0"/>
              <a:pPr algn="ctr"/>
              <a:t>‹#›</a:t>
            </a:fld>
            <a:endParaRPr lang="pl-PL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152F9E47-9F0E-9820-FC2A-38D8BA7656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4813" y="6383338"/>
            <a:ext cx="9461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76526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11" r:id="rId1"/>
    <p:sldLayoutId id="2147485653" r:id="rId2"/>
    <p:sldLayoutId id="2147485542" r:id="rId3"/>
    <p:sldLayoutId id="2147485412" r:id="rId4"/>
    <p:sldLayoutId id="2147485654" r:id="rId5"/>
    <p:sldLayoutId id="2147485413" r:id="rId6"/>
    <p:sldLayoutId id="2147485655" r:id="rId7"/>
    <p:sldLayoutId id="2147485414" r:id="rId8"/>
    <p:sldLayoutId id="2147485656" r:id="rId9"/>
    <p:sldLayoutId id="2147485525" r:id="rId10"/>
    <p:sldLayoutId id="2147485657" r:id="rId11"/>
    <p:sldLayoutId id="2147485526" r:id="rId12"/>
    <p:sldLayoutId id="2147485658" r:id="rId13"/>
    <p:sldLayoutId id="2147485530" r:id="rId14"/>
    <p:sldLayoutId id="2147485659" r:id="rId15"/>
    <p:sldLayoutId id="2147485540" r:id="rId16"/>
    <p:sldLayoutId id="2147485687" r:id="rId17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57">
          <p15:clr>
            <a:srgbClr val="C35EA4"/>
          </p15:clr>
        </p15:guide>
        <p15:guide id="2" pos="792">
          <p15:clr>
            <a:srgbClr val="C35EA4"/>
          </p15:clr>
        </p15:guide>
        <p15:guide id="3" pos="1228">
          <p15:clr>
            <a:srgbClr val="C35EA4"/>
          </p15:clr>
        </p15:guide>
        <p15:guide id="4" pos="1663">
          <p15:clr>
            <a:srgbClr val="C35EA4"/>
          </p15:clr>
        </p15:guide>
        <p15:guide id="5" pos="2098">
          <p15:clr>
            <a:srgbClr val="C35EA4"/>
          </p15:clr>
        </p15:guide>
        <p15:guide id="6" pos="2534">
          <p15:clr>
            <a:srgbClr val="C35EA4"/>
          </p15:clr>
        </p15:guide>
        <p15:guide id="7" pos="2969">
          <p15:clr>
            <a:srgbClr val="C35EA4"/>
          </p15:clr>
        </p15:guide>
        <p15:guide id="8" pos="3405">
          <p15:clr>
            <a:srgbClr val="C35EA4"/>
          </p15:clr>
        </p15:guide>
        <p15:guide id="9" pos="7323">
          <p15:clr>
            <a:srgbClr val="C35EA4"/>
          </p15:clr>
        </p15:guide>
        <p15:guide id="10" pos="6888">
          <p15:clr>
            <a:srgbClr val="C35EA4"/>
          </p15:clr>
        </p15:guide>
        <p15:guide id="11" pos="6452">
          <p15:clr>
            <a:srgbClr val="C35EA4"/>
          </p15:clr>
        </p15:guide>
        <p15:guide id="12" pos="3840">
          <p15:clr>
            <a:srgbClr val="C35EA4"/>
          </p15:clr>
        </p15:guide>
        <p15:guide id="13" pos="6017">
          <p15:clr>
            <a:srgbClr val="C35EA4"/>
          </p15:clr>
        </p15:guide>
        <p15:guide id="14" pos="5582">
          <p15:clr>
            <a:srgbClr val="C35EA4"/>
          </p15:clr>
        </p15:guide>
        <p15:guide id="15" pos="5146">
          <p15:clr>
            <a:srgbClr val="C35EA4"/>
          </p15:clr>
        </p15:guide>
        <p15:guide id="16" pos="4711">
          <p15:clr>
            <a:srgbClr val="C35EA4"/>
          </p15:clr>
        </p15:guide>
        <p15:guide id="17" pos="4275">
          <p15:clr>
            <a:srgbClr val="C35EA4"/>
          </p15:clr>
        </p15:guide>
        <p15:guide id="18" pos="284">
          <p15:clr>
            <a:srgbClr val="F26B43"/>
          </p15:clr>
        </p15:guide>
        <p15:guide id="19" pos="720">
          <p15:clr>
            <a:srgbClr val="F26B43"/>
          </p15:clr>
        </p15:guide>
        <p15:guide id="20" pos="429">
          <p15:clr>
            <a:srgbClr val="F26B43"/>
          </p15:clr>
        </p15:guide>
        <p15:guide id="21" pos="865">
          <p15:clr>
            <a:srgbClr val="F26B43"/>
          </p15:clr>
        </p15:guide>
        <p15:guide id="22" pos="1155">
          <p15:clr>
            <a:srgbClr val="F26B43"/>
          </p15:clr>
        </p15:guide>
        <p15:guide id="23" pos="1300">
          <p15:clr>
            <a:srgbClr val="F26B43"/>
          </p15:clr>
        </p15:guide>
        <p15:guide id="24" pos="1590">
          <p15:clr>
            <a:srgbClr val="F26B43"/>
          </p15:clr>
        </p15:guide>
        <p15:guide id="25" pos="1736">
          <p15:clr>
            <a:srgbClr val="F26B43"/>
          </p15:clr>
        </p15:guide>
        <p15:guide id="26" pos="2026">
          <p15:clr>
            <a:srgbClr val="F26B43"/>
          </p15:clr>
        </p15:guide>
        <p15:guide id="27" pos="2171">
          <p15:clr>
            <a:srgbClr val="F26B43"/>
          </p15:clr>
        </p15:guide>
        <p15:guide id="28" pos="2461">
          <p15:clr>
            <a:srgbClr val="F26B43"/>
          </p15:clr>
        </p15:guide>
        <p15:guide id="29" pos="2606">
          <p15:clr>
            <a:srgbClr val="F26B43"/>
          </p15:clr>
        </p15:guide>
        <p15:guide id="30" pos="2897">
          <p15:clr>
            <a:srgbClr val="F26B43"/>
          </p15:clr>
        </p15:guide>
        <p15:guide id="31" pos="3042">
          <p15:clr>
            <a:srgbClr val="F26B43"/>
          </p15:clr>
        </p15:guide>
        <p15:guide id="32" pos="3332">
          <p15:clr>
            <a:srgbClr val="F26B43"/>
          </p15:clr>
        </p15:guide>
        <p15:guide id="33" pos="3477">
          <p15:clr>
            <a:srgbClr val="F26B43"/>
          </p15:clr>
        </p15:guide>
        <p15:guide id="34" pos="3767">
          <p15:clr>
            <a:srgbClr val="F26B43"/>
          </p15:clr>
        </p15:guide>
        <p15:guide id="35" pos="3913">
          <p15:clr>
            <a:srgbClr val="F26B43"/>
          </p15:clr>
        </p15:guide>
        <p15:guide id="36" pos="4203">
          <p15:clr>
            <a:srgbClr val="F26B43"/>
          </p15:clr>
        </p15:guide>
        <p15:guide id="37" pos="4348">
          <p15:clr>
            <a:srgbClr val="F26B43"/>
          </p15:clr>
        </p15:guide>
        <p15:guide id="38" pos="4638">
          <p15:clr>
            <a:srgbClr val="F26B43"/>
          </p15:clr>
        </p15:guide>
        <p15:guide id="39" pos="4783">
          <p15:clr>
            <a:srgbClr val="F26B43"/>
          </p15:clr>
        </p15:guide>
        <p15:guide id="40" pos="5074">
          <p15:clr>
            <a:srgbClr val="F26B43"/>
          </p15:clr>
        </p15:guide>
        <p15:guide id="41" pos="5219">
          <p15:clr>
            <a:srgbClr val="F26B43"/>
          </p15:clr>
        </p15:guide>
        <p15:guide id="42" pos="5509">
          <p15:clr>
            <a:srgbClr val="F26B43"/>
          </p15:clr>
        </p15:guide>
        <p15:guide id="43" pos="5654">
          <p15:clr>
            <a:srgbClr val="F26B43"/>
          </p15:clr>
        </p15:guide>
        <p15:guide id="44" pos="5944">
          <p15:clr>
            <a:srgbClr val="F26B43"/>
          </p15:clr>
        </p15:guide>
        <p15:guide id="45" pos="6090">
          <p15:clr>
            <a:srgbClr val="F26B43"/>
          </p15:clr>
        </p15:guide>
        <p15:guide id="46" pos="6380">
          <p15:clr>
            <a:srgbClr val="F26B43"/>
          </p15:clr>
        </p15:guide>
        <p15:guide id="47" pos="6525">
          <p15:clr>
            <a:srgbClr val="F26B43"/>
          </p15:clr>
        </p15:guide>
        <p15:guide id="48" pos="6815">
          <p15:clr>
            <a:srgbClr val="F26B43"/>
          </p15:clr>
        </p15:guide>
        <p15:guide id="49" pos="6960">
          <p15:clr>
            <a:srgbClr val="F26B43"/>
          </p15:clr>
        </p15:guide>
        <p15:guide id="50" pos="7251">
          <p15:clr>
            <a:srgbClr val="F26B43"/>
          </p15:clr>
        </p15:guide>
        <p15:guide id="51" pos="7396">
          <p15:clr>
            <a:srgbClr val="F26B43"/>
          </p15:clr>
        </p15:guide>
      </p15:sldGuideLst>
    </p:ext>
  </p:extLst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9" y="1"/>
            <a:ext cx="10829924" cy="1124980"/>
          </a:xfrm>
          <a:prstGeom prst="rect">
            <a:avLst/>
          </a:prstGeom>
        </p:spPr>
        <p:txBody>
          <a:bodyPr vert="horz" lIns="0" tIns="45720" rIns="0" bIns="45720" rtlCol="0" anchor="b" anchorCtr="0">
            <a:normAutofit/>
          </a:bodyPr>
          <a:lstStyle/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9" y="1484784"/>
            <a:ext cx="10829924" cy="46921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 dirty="0"/>
              <a:t>First </a:t>
            </a:r>
            <a:r>
              <a:rPr lang="pl-PL" dirty="0" err="1"/>
              <a:t>level</a:t>
            </a:r>
            <a:endParaRPr lang="pl-PL" dirty="0"/>
          </a:p>
          <a:p>
            <a:pPr lvl="1"/>
            <a:r>
              <a:rPr lang="pl-PL" dirty="0"/>
              <a:t>Second </a:t>
            </a:r>
            <a:r>
              <a:rPr lang="pl-PL" dirty="0" err="1"/>
              <a:t>level</a:t>
            </a:r>
            <a:endParaRPr lang="pl-PL" dirty="0"/>
          </a:p>
          <a:p>
            <a:pPr lvl="2"/>
            <a:r>
              <a:rPr lang="pl-PL" dirty="0"/>
              <a:t>Third </a:t>
            </a:r>
            <a:r>
              <a:rPr lang="pl-PL" dirty="0" err="1"/>
              <a:t>level</a:t>
            </a:r>
            <a:r>
              <a:rPr lang="pl-PL" dirty="0"/>
              <a:t>	</a:t>
            </a:r>
          </a:p>
          <a:p>
            <a:pPr lvl="3"/>
            <a:r>
              <a:rPr lang="pl-PL" dirty="0" err="1"/>
              <a:t>Fourth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4"/>
            <a:r>
              <a:rPr lang="pl-PL" dirty="0" err="1"/>
              <a:t>Fifth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r">
              <a:spcBef>
                <a:spcPts val="1000"/>
              </a:spcBef>
              <a:buSzPct val="78000"/>
              <a:buFont typeface="Wingdings" pitchFamily="2" charset="2"/>
              <a:buNone/>
            </a:pPr>
            <a:fld id="{2DF0A7F1-8DDE-AB40-ABD1-86832C9EAD8A}" type="datetimeFigureOut">
              <a:rPr lang="pl-PL" smtClean="0"/>
              <a:pPr algn="r">
                <a:spcBef>
                  <a:spcPts val="1000"/>
                </a:spcBef>
                <a:buSzPct val="78000"/>
                <a:buFont typeface="Wingdings" pitchFamily="2" charset="2"/>
                <a:buNone/>
              </a:pPr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039" y="6356350"/>
            <a:ext cx="576261" cy="365125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91440" bIns="45720" rtlCol="0" anchor="ctr"/>
          <a:lstStyle>
            <a:lvl1pPr>
              <a:defRPr lang="pl-PL" sz="1200" b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ctr"/>
            <a:fld id="{82F84508-4418-4F44-8CB3-6C056C4313D3}" type="slidenum">
              <a:rPr lang="pl-PL" smtClean="0"/>
              <a:pPr algn="ctr"/>
              <a:t>‹#›</a:t>
            </a:fld>
            <a:endParaRPr lang="pl-PL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C3438939-3043-C6A9-1D27-1F9195097FA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4813" y="6383338"/>
            <a:ext cx="9461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36229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20" r:id="rId1"/>
    <p:sldLayoutId id="2147485660" r:id="rId2"/>
    <p:sldLayoutId id="2147485489" r:id="rId3"/>
    <p:sldLayoutId id="2147485661" r:id="rId4"/>
    <p:sldLayoutId id="2147485490" r:id="rId5"/>
    <p:sldLayoutId id="2147485662" r:id="rId6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57">
          <p15:clr>
            <a:srgbClr val="C35EA4"/>
          </p15:clr>
        </p15:guide>
        <p15:guide id="2" pos="792">
          <p15:clr>
            <a:srgbClr val="C35EA4"/>
          </p15:clr>
        </p15:guide>
        <p15:guide id="3" pos="1228">
          <p15:clr>
            <a:srgbClr val="C35EA4"/>
          </p15:clr>
        </p15:guide>
        <p15:guide id="4" pos="1663">
          <p15:clr>
            <a:srgbClr val="C35EA4"/>
          </p15:clr>
        </p15:guide>
        <p15:guide id="5" pos="2098">
          <p15:clr>
            <a:srgbClr val="C35EA4"/>
          </p15:clr>
        </p15:guide>
        <p15:guide id="6" pos="2534">
          <p15:clr>
            <a:srgbClr val="C35EA4"/>
          </p15:clr>
        </p15:guide>
        <p15:guide id="7" pos="2969">
          <p15:clr>
            <a:srgbClr val="C35EA4"/>
          </p15:clr>
        </p15:guide>
        <p15:guide id="8" pos="3405">
          <p15:clr>
            <a:srgbClr val="C35EA4"/>
          </p15:clr>
        </p15:guide>
        <p15:guide id="9" pos="7323">
          <p15:clr>
            <a:srgbClr val="C35EA4"/>
          </p15:clr>
        </p15:guide>
        <p15:guide id="10" pos="6888">
          <p15:clr>
            <a:srgbClr val="C35EA4"/>
          </p15:clr>
        </p15:guide>
        <p15:guide id="11" pos="6452">
          <p15:clr>
            <a:srgbClr val="C35EA4"/>
          </p15:clr>
        </p15:guide>
        <p15:guide id="12" pos="3840">
          <p15:clr>
            <a:srgbClr val="C35EA4"/>
          </p15:clr>
        </p15:guide>
        <p15:guide id="13" pos="6017">
          <p15:clr>
            <a:srgbClr val="C35EA4"/>
          </p15:clr>
        </p15:guide>
        <p15:guide id="14" pos="5582">
          <p15:clr>
            <a:srgbClr val="C35EA4"/>
          </p15:clr>
        </p15:guide>
        <p15:guide id="15" pos="5146">
          <p15:clr>
            <a:srgbClr val="C35EA4"/>
          </p15:clr>
        </p15:guide>
        <p15:guide id="16" pos="4711">
          <p15:clr>
            <a:srgbClr val="C35EA4"/>
          </p15:clr>
        </p15:guide>
        <p15:guide id="17" pos="4275">
          <p15:clr>
            <a:srgbClr val="C35EA4"/>
          </p15:clr>
        </p15:guide>
        <p15:guide id="18" pos="284">
          <p15:clr>
            <a:srgbClr val="F26B43"/>
          </p15:clr>
        </p15:guide>
        <p15:guide id="19" pos="720">
          <p15:clr>
            <a:srgbClr val="F26B43"/>
          </p15:clr>
        </p15:guide>
        <p15:guide id="20" pos="429">
          <p15:clr>
            <a:srgbClr val="F26B43"/>
          </p15:clr>
        </p15:guide>
        <p15:guide id="21" pos="865">
          <p15:clr>
            <a:srgbClr val="F26B43"/>
          </p15:clr>
        </p15:guide>
        <p15:guide id="22" pos="1155">
          <p15:clr>
            <a:srgbClr val="F26B43"/>
          </p15:clr>
        </p15:guide>
        <p15:guide id="23" pos="1300">
          <p15:clr>
            <a:srgbClr val="F26B43"/>
          </p15:clr>
        </p15:guide>
        <p15:guide id="24" pos="1590">
          <p15:clr>
            <a:srgbClr val="F26B43"/>
          </p15:clr>
        </p15:guide>
        <p15:guide id="25" pos="1736">
          <p15:clr>
            <a:srgbClr val="F26B43"/>
          </p15:clr>
        </p15:guide>
        <p15:guide id="26" pos="2026">
          <p15:clr>
            <a:srgbClr val="F26B43"/>
          </p15:clr>
        </p15:guide>
        <p15:guide id="27" pos="2171">
          <p15:clr>
            <a:srgbClr val="F26B43"/>
          </p15:clr>
        </p15:guide>
        <p15:guide id="28" pos="2461">
          <p15:clr>
            <a:srgbClr val="F26B43"/>
          </p15:clr>
        </p15:guide>
        <p15:guide id="29" pos="2606">
          <p15:clr>
            <a:srgbClr val="F26B43"/>
          </p15:clr>
        </p15:guide>
        <p15:guide id="30" pos="2897">
          <p15:clr>
            <a:srgbClr val="F26B43"/>
          </p15:clr>
        </p15:guide>
        <p15:guide id="31" pos="3042">
          <p15:clr>
            <a:srgbClr val="F26B43"/>
          </p15:clr>
        </p15:guide>
        <p15:guide id="32" pos="3332">
          <p15:clr>
            <a:srgbClr val="F26B43"/>
          </p15:clr>
        </p15:guide>
        <p15:guide id="33" pos="3477">
          <p15:clr>
            <a:srgbClr val="F26B43"/>
          </p15:clr>
        </p15:guide>
        <p15:guide id="34" pos="3767">
          <p15:clr>
            <a:srgbClr val="F26B43"/>
          </p15:clr>
        </p15:guide>
        <p15:guide id="35" pos="3913">
          <p15:clr>
            <a:srgbClr val="F26B43"/>
          </p15:clr>
        </p15:guide>
        <p15:guide id="36" pos="4203">
          <p15:clr>
            <a:srgbClr val="F26B43"/>
          </p15:clr>
        </p15:guide>
        <p15:guide id="37" pos="4348">
          <p15:clr>
            <a:srgbClr val="F26B43"/>
          </p15:clr>
        </p15:guide>
        <p15:guide id="38" pos="4638">
          <p15:clr>
            <a:srgbClr val="F26B43"/>
          </p15:clr>
        </p15:guide>
        <p15:guide id="39" pos="4783">
          <p15:clr>
            <a:srgbClr val="F26B43"/>
          </p15:clr>
        </p15:guide>
        <p15:guide id="40" pos="5074">
          <p15:clr>
            <a:srgbClr val="F26B43"/>
          </p15:clr>
        </p15:guide>
        <p15:guide id="41" pos="5219">
          <p15:clr>
            <a:srgbClr val="F26B43"/>
          </p15:clr>
        </p15:guide>
        <p15:guide id="42" pos="5509">
          <p15:clr>
            <a:srgbClr val="F26B43"/>
          </p15:clr>
        </p15:guide>
        <p15:guide id="43" pos="5654">
          <p15:clr>
            <a:srgbClr val="F26B43"/>
          </p15:clr>
        </p15:guide>
        <p15:guide id="44" pos="5944">
          <p15:clr>
            <a:srgbClr val="F26B43"/>
          </p15:clr>
        </p15:guide>
        <p15:guide id="45" pos="6090">
          <p15:clr>
            <a:srgbClr val="F26B43"/>
          </p15:clr>
        </p15:guide>
        <p15:guide id="46" pos="6380">
          <p15:clr>
            <a:srgbClr val="F26B43"/>
          </p15:clr>
        </p15:guide>
        <p15:guide id="47" pos="6525">
          <p15:clr>
            <a:srgbClr val="F26B43"/>
          </p15:clr>
        </p15:guide>
        <p15:guide id="48" pos="6815">
          <p15:clr>
            <a:srgbClr val="F26B43"/>
          </p15:clr>
        </p15:guide>
        <p15:guide id="49" pos="6960">
          <p15:clr>
            <a:srgbClr val="F26B43"/>
          </p15:clr>
        </p15:guide>
        <p15:guide id="50" pos="7251">
          <p15:clr>
            <a:srgbClr val="F26B43"/>
          </p15:clr>
        </p15:guide>
        <p15:guide id="51" pos="7396">
          <p15:clr>
            <a:srgbClr val="F26B43"/>
          </p15:clr>
        </p15:guide>
      </p15:sldGuideLst>
    </p:ext>
  </p:extLst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9" y="1"/>
            <a:ext cx="10829924" cy="1124980"/>
          </a:xfrm>
          <a:prstGeom prst="rect">
            <a:avLst/>
          </a:prstGeom>
        </p:spPr>
        <p:txBody>
          <a:bodyPr vert="horz" lIns="0" tIns="45720" rIns="0" bIns="45720" rtlCol="0" anchor="b" anchorCtr="0">
            <a:normAutofit/>
          </a:bodyPr>
          <a:lstStyle/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9" y="1484784"/>
            <a:ext cx="10829924" cy="46921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 dirty="0"/>
              <a:t>First </a:t>
            </a:r>
            <a:r>
              <a:rPr lang="pl-PL" dirty="0" err="1"/>
              <a:t>level</a:t>
            </a:r>
            <a:endParaRPr lang="pl-PL" dirty="0"/>
          </a:p>
          <a:p>
            <a:pPr lvl="1"/>
            <a:r>
              <a:rPr lang="pl-PL" dirty="0"/>
              <a:t>Second </a:t>
            </a:r>
            <a:r>
              <a:rPr lang="pl-PL" dirty="0" err="1"/>
              <a:t>level</a:t>
            </a:r>
            <a:endParaRPr lang="pl-PL" dirty="0"/>
          </a:p>
          <a:p>
            <a:pPr lvl="2"/>
            <a:r>
              <a:rPr lang="pl-PL" dirty="0"/>
              <a:t>Third </a:t>
            </a:r>
            <a:r>
              <a:rPr lang="pl-PL" dirty="0" err="1"/>
              <a:t>level</a:t>
            </a:r>
            <a:r>
              <a:rPr lang="pl-PL" dirty="0"/>
              <a:t>	</a:t>
            </a:r>
          </a:p>
          <a:p>
            <a:pPr lvl="3"/>
            <a:r>
              <a:rPr lang="pl-PL" dirty="0" err="1"/>
              <a:t>Fourth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4"/>
            <a:r>
              <a:rPr lang="pl-PL" dirty="0" err="1"/>
              <a:t>Fifth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r">
              <a:spcBef>
                <a:spcPts val="1000"/>
              </a:spcBef>
              <a:buSzPct val="78000"/>
              <a:buFont typeface="Wingdings" pitchFamily="2" charset="2"/>
              <a:buNone/>
            </a:pPr>
            <a:fld id="{2DF0A7F1-8DDE-AB40-ABD1-86832C9EAD8A}" type="datetimeFigureOut">
              <a:rPr lang="pl-PL" smtClean="0"/>
              <a:pPr algn="r">
                <a:spcBef>
                  <a:spcPts val="1000"/>
                </a:spcBef>
                <a:buSzPct val="78000"/>
                <a:buFont typeface="Wingdings" pitchFamily="2" charset="2"/>
                <a:buNone/>
              </a:pPr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039" y="6356350"/>
            <a:ext cx="576261" cy="365125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91440" bIns="45720" rtlCol="0" anchor="ctr"/>
          <a:lstStyle>
            <a:lvl1pPr>
              <a:defRPr lang="pl-PL" sz="1200" b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ctr"/>
            <a:fld id="{82F84508-4418-4F44-8CB3-6C056C4313D3}" type="slidenum">
              <a:rPr lang="pl-PL" smtClean="0"/>
              <a:pPr algn="ctr"/>
              <a:t>‹#›</a:t>
            </a:fld>
            <a:endParaRPr lang="pl-PL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B328E764-17FE-6854-D693-E5A099B5DAD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4813" y="6383338"/>
            <a:ext cx="9461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55396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05" r:id="rId1"/>
    <p:sldLayoutId id="2147485610" r:id="rId2"/>
    <p:sldLayoutId id="2147485556" r:id="rId3"/>
    <p:sldLayoutId id="2147485554" r:id="rId4"/>
    <p:sldLayoutId id="2147485555" r:id="rId5"/>
    <p:sldLayoutId id="2147485445" r:id="rId6"/>
    <p:sldLayoutId id="2147485579" r:id="rId7"/>
    <p:sldLayoutId id="2147485663" r:id="rId8"/>
    <p:sldLayoutId id="2147485609" r:id="rId9"/>
    <p:sldLayoutId id="2147485664" r:id="rId10"/>
    <p:sldLayoutId id="2147485564" r:id="rId11"/>
    <p:sldLayoutId id="2147485665" r:id="rId12"/>
    <p:sldLayoutId id="2147485566" r:id="rId13"/>
    <p:sldLayoutId id="2147485666" r:id="rId14"/>
    <p:sldLayoutId id="2147485567" r:id="rId15"/>
    <p:sldLayoutId id="2147485667" r:id="rId16"/>
    <p:sldLayoutId id="2147485568" r:id="rId17"/>
    <p:sldLayoutId id="2147485676" r:id="rId18"/>
    <p:sldLayoutId id="2147485573" r:id="rId19"/>
    <p:sldLayoutId id="2147485678" r:id="rId20"/>
    <p:sldLayoutId id="2147485574" r:id="rId21"/>
    <p:sldLayoutId id="2147485677" r:id="rId22"/>
    <p:sldLayoutId id="2147485433" r:id="rId23"/>
    <p:sldLayoutId id="2147485510" r:id="rId24"/>
    <p:sldLayoutId id="2147485516" r:id="rId25"/>
    <p:sldLayoutId id="2147485674" r:id="rId26"/>
    <p:sldLayoutId id="2147485430" r:id="rId27"/>
    <p:sldLayoutId id="2147485431" r:id="rId28"/>
    <p:sldLayoutId id="2147485675" r:id="rId29"/>
    <p:sldLayoutId id="2147485570" r:id="rId30"/>
    <p:sldLayoutId id="2147485581" r:id="rId31"/>
    <p:sldLayoutId id="2147485545" r:id="rId32"/>
    <p:sldLayoutId id="2147485673" r:id="rId33"/>
    <p:sldLayoutId id="2147485432" r:id="rId34"/>
    <p:sldLayoutId id="2147485672" r:id="rId35"/>
    <p:sldLayoutId id="2147485559" r:id="rId36"/>
    <p:sldLayoutId id="2147485671" r:id="rId37"/>
    <p:sldLayoutId id="2147485569" r:id="rId38"/>
    <p:sldLayoutId id="2147485670" r:id="rId39"/>
    <p:sldLayoutId id="2147485562" r:id="rId40"/>
    <p:sldLayoutId id="2147485669" r:id="rId41"/>
    <p:sldLayoutId id="2147485561" r:id="rId42"/>
    <p:sldLayoutId id="2147485668" r:id="rId43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57">
          <p15:clr>
            <a:srgbClr val="C35EA4"/>
          </p15:clr>
        </p15:guide>
        <p15:guide id="2" pos="792">
          <p15:clr>
            <a:srgbClr val="C35EA4"/>
          </p15:clr>
        </p15:guide>
        <p15:guide id="3" pos="1228">
          <p15:clr>
            <a:srgbClr val="C35EA4"/>
          </p15:clr>
        </p15:guide>
        <p15:guide id="4" pos="1663">
          <p15:clr>
            <a:srgbClr val="C35EA4"/>
          </p15:clr>
        </p15:guide>
        <p15:guide id="5" pos="2098">
          <p15:clr>
            <a:srgbClr val="C35EA4"/>
          </p15:clr>
        </p15:guide>
        <p15:guide id="6" pos="2534">
          <p15:clr>
            <a:srgbClr val="C35EA4"/>
          </p15:clr>
        </p15:guide>
        <p15:guide id="7" pos="2969">
          <p15:clr>
            <a:srgbClr val="C35EA4"/>
          </p15:clr>
        </p15:guide>
        <p15:guide id="8" pos="3405">
          <p15:clr>
            <a:srgbClr val="C35EA4"/>
          </p15:clr>
        </p15:guide>
        <p15:guide id="9" pos="7333" userDrawn="1">
          <p15:clr>
            <a:srgbClr val="C35EA4"/>
          </p15:clr>
        </p15:guide>
        <p15:guide id="10" pos="6888">
          <p15:clr>
            <a:srgbClr val="C35EA4"/>
          </p15:clr>
        </p15:guide>
        <p15:guide id="11" pos="6452">
          <p15:clr>
            <a:srgbClr val="C35EA4"/>
          </p15:clr>
        </p15:guide>
        <p15:guide id="12" pos="3840">
          <p15:clr>
            <a:srgbClr val="C35EA4"/>
          </p15:clr>
        </p15:guide>
        <p15:guide id="13" pos="6017">
          <p15:clr>
            <a:srgbClr val="C35EA4"/>
          </p15:clr>
        </p15:guide>
        <p15:guide id="14" pos="5582">
          <p15:clr>
            <a:srgbClr val="C35EA4"/>
          </p15:clr>
        </p15:guide>
        <p15:guide id="15" pos="5146">
          <p15:clr>
            <a:srgbClr val="C35EA4"/>
          </p15:clr>
        </p15:guide>
        <p15:guide id="16" pos="4711">
          <p15:clr>
            <a:srgbClr val="C35EA4"/>
          </p15:clr>
        </p15:guide>
        <p15:guide id="17" pos="4275">
          <p15:clr>
            <a:srgbClr val="C35EA4"/>
          </p15:clr>
        </p15:guide>
        <p15:guide id="18" pos="284">
          <p15:clr>
            <a:srgbClr val="F26B43"/>
          </p15:clr>
        </p15:guide>
        <p15:guide id="19" pos="720">
          <p15:clr>
            <a:srgbClr val="F26B43"/>
          </p15:clr>
        </p15:guide>
        <p15:guide id="20" pos="429">
          <p15:clr>
            <a:srgbClr val="F26B43"/>
          </p15:clr>
        </p15:guide>
        <p15:guide id="21" pos="865">
          <p15:clr>
            <a:srgbClr val="F26B43"/>
          </p15:clr>
        </p15:guide>
        <p15:guide id="22" pos="1155">
          <p15:clr>
            <a:srgbClr val="F26B43"/>
          </p15:clr>
        </p15:guide>
        <p15:guide id="23" pos="1300">
          <p15:clr>
            <a:srgbClr val="F26B43"/>
          </p15:clr>
        </p15:guide>
        <p15:guide id="24" pos="1590">
          <p15:clr>
            <a:srgbClr val="F26B43"/>
          </p15:clr>
        </p15:guide>
        <p15:guide id="25" pos="1736">
          <p15:clr>
            <a:srgbClr val="F26B43"/>
          </p15:clr>
        </p15:guide>
        <p15:guide id="26" pos="2026">
          <p15:clr>
            <a:srgbClr val="F26B43"/>
          </p15:clr>
        </p15:guide>
        <p15:guide id="27" pos="2171">
          <p15:clr>
            <a:srgbClr val="F26B43"/>
          </p15:clr>
        </p15:guide>
        <p15:guide id="28" pos="2461">
          <p15:clr>
            <a:srgbClr val="F26B43"/>
          </p15:clr>
        </p15:guide>
        <p15:guide id="29" pos="2606">
          <p15:clr>
            <a:srgbClr val="F26B43"/>
          </p15:clr>
        </p15:guide>
        <p15:guide id="30" pos="2897">
          <p15:clr>
            <a:srgbClr val="F26B43"/>
          </p15:clr>
        </p15:guide>
        <p15:guide id="31" pos="3042">
          <p15:clr>
            <a:srgbClr val="F26B43"/>
          </p15:clr>
        </p15:guide>
        <p15:guide id="32" pos="3332">
          <p15:clr>
            <a:srgbClr val="F26B43"/>
          </p15:clr>
        </p15:guide>
        <p15:guide id="33" pos="3477">
          <p15:clr>
            <a:srgbClr val="F26B43"/>
          </p15:clr>
        </p15:guide>
        <p15:guide id="34" pos="3767">
          <p15:clr>
            <a:srgbClr val="F26B43"/>
          </p15:clr>
        </p15:guide>
        <p15:guide id="35" pos="3913">
          <p15:clr>
            <a:srgbClr val="F26B43"/>
          </p15:clr>
        </p15:guide>
        <p15:guide id="36" pos="4203">
          <p15:clr>
            <a:srgbClr val="F26B43"/>
          </p15:clr>
        </p15:guide>
        <p15:guide id="37" pos="4348">
          <p15:clr>
            <a:srgbClr val="F26B43"/>
          </p15:clr>
        </p15:guide>
        <p15:guide id="38" pos="4638">
          <p15:clr>
            <a:srgbClr val="F26B43"/>
          </p15:clr>
        </p15:guide>
        <p15:guide id="39" pos="4783">
          <p15:clr>
            <a:srgbClr val="F26B43"/>
          </p15:clr>
        </p15:guide>
        <p15:guide id="40" pos="5074">
          <p15:clr>
            <a:srgbClr val="F26B43"/>
          </p15:clr>
        </p15:guide>
        <p15:guide id="41" pos="5219">
          <p15:clr>
            <a:srgbClr val="F26B43"/>
          </p15:clr>
        </p15:guide>
        <p15:guide id="42" pos="5509">
          <p15:clr>
            <a:srgbClr val="F26B43"/>
          </p15:clr>
        </p15:guide>
        <p15:guide id="43" pos="5654">
          <p15:clr>
            <a:srgbClr val="F26B43"/>
          </p15:clr>
        </p15:guide>
        <p15:guide id="44" pos="5944">
          <p15:clr>
            <a:srgbClr val="F26B43"/>
          </p15:clr>
        </p15:guide>
        <p15:guide id="45" pos="6090">
          <p15:clr>
            <a:srgbClr val="F26B43"/>
          </p15:clr>
        </p15:guide>
        <p15:guide id="46" pos="6380">
          <p15:clr>
            <a:srgbClr val="F26B43"/>
          </p15:clr>
        </p15:guide>
        <p15:guide id="47" pos="6525">
          <p15:clr>
            <a:srgbClr val="F26B43"/>
          </p15:clr>
        </p15:guide>
        <p15:guide id="48" pos="6815">
          <p15:clr>
            <a:srgbClr val="F26B43"/>
          </p15:clr>
        </p15:guide>
        <p15:guide id="49" pos="6960">
          <p15:clr>
            <a:srgbClr val="F26B43"/>
          </p15:clr>
        </p15:guide>
        <p15:guide id="50" pos="7251">
          <p15:clr>
            <a:srgbClr val="F26B43"/>
          </p15:clr>
        </p15:guide>
        <p15:guide id="51" pos="7396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9" y="1"/>
            <a:ext cx="10829924" cy="1124980"/>
          </a:xfrm>
          <a:prstGeom prst="rect">
            <a:avLst/>
          </a:prstGeom>
        </p:spPr>
        <p:txBody>
          <a:bodyPr vert="horz" lIns="0" tIns="45720" rIns="0" bIns="45720" rtlCol="0" anchor="b" anchorCtr="0">
            <a:normAutofit/>
          </a:bodyPr>
          <a:lstStyle/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9" y="1484784"/>
            <a:ext cx="10829924" cy="46921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 dirty="0"/>
              <a:t>First </a:t>
            </a:r>
            <a:r>
              <a:rPr lang="pl-PL" dirty="0" err="1"/>
              <a:t>level</a:t>
            </a:r>
            <a:endParaRPr lang="pl-PL" dirty="0"/>
          </a:p>
          <a:p>
            <a:pPr lvl="1"/>
            <a:r>
              <a:rPr lang="pl-PL" dirty="0"/>
              <a:t>Second </a:t>
            </a:r>
            <a:r>
              <a:rPr lang="pl-PL" dirty="0" err="1"/>
              <a:t>level</a:t>
            </a:r>
            <a:endParaRPr lang="pl-PL" dirty="0"/>
          </a:p>
          <a:p>
            <a:pPr lvl="2"/>
            <a:r>
              <a:rPr lang="pl-PL" dirty="0"/>
              <a:t>Third </a:t>
            </a:r>
            <a:r>
              <a:rPr lang="pl-PL" dirty="0" err="1"/>
              <a:t>level</a:t>
            </a:r>
            <a:r>
              <a:rPr lang="pl-PL" dirty="0"/>
              <a:t>	</a:t>
            </a:r>
          </a:p>
          <a:p>
            <a:pPr lvl="3"/>
            <a:r>
              <a:rPr lang="pl-PL" dirty="0" err="1"/>
              <a:t>Fourth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4"/>
            <a:r>
              <a:rPr lang="pl-PL" dirty="0" err="1"/>
              <a:t>Fifth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r">
              <a:spcBef>
                <a:spcPts val="1000"/>
              </a:spcBef>
              <a:buSzPct val="78000"/>
              <a:buFont typeface="Wingdings" pitchFamily="2" charset="2"/>
              <a:buNone/>
            </a:pPr>
            <a:fld id="{2DF0A7F1-8DDE-AB40-ABD1-86832C9EAD8A}" type="datetimeFigureOut">
              <a:rPr lang="pl-PL" smtClean="0"/>
              <a:pPr algn="r">
                <a:spcBef>
                  <a:spcPts val="1000"/>
                </a:spcBef>
                <a:buSzPct val="78000"/>
                <a:buFont typeface="Wingdings" pitchFamily="2" charset="2"/>
                <a:buNone/>
              </a:pPr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039" y="6356350"/>
            <a:ext cx="576261" cy="365125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91440" bIns="45720" rtlCol="0" anchor="ctr"/>
          <a:lstStyle>
            <a:lvl1pPr algn="ctr">
              <a:defRPr lang="pl-PL" sz="1200" b="0" kern="12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  <p:pic>
        <p:nvPicPr>
          <p:cNvPr id="9" name="Obraz 7">
            <a:extLst>
              <a:ext uri="{FF2B5EF4-FFF2-40B4-BE49-F238E27FC236}">
                <a16:creationId xmlns:a16="http://schemas.microsoft.com/office/drawing/2014/main" id="{B9200807-B322-0D49-20AE-460E39A0302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4813" y="6383338"/>
            <a:ext cx="9461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93323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00" r:id="rId1"/>
    <p:sldLayoutId id="2147485398" r:id="rId2"/>
    <p:sldLayoutId id="2147485399" r:id="rId3"/>
    <p:sldLayoutId id="2147485539" r:id="rId4"/>
    <p:sldLayoutId id="2147485634" r:id="rId5"/>
    <p:sldLayoutId id="2147485543" r:id="rId6"/>
    <p:sldLayoutId id="2147485402" r:id="rId7"/>
    <p:sldLayoutId id="2147485538" r:id="rId8"/>
    <p:sldLayoutId id="2147485401" r:id="rId9"/>
    <p:sldLayoutId id="2147485637" r:id="rId10"/>
    <p:sldLayoutId id="2147485531" r:id="rId11"/>
    <p:sldLayoutId id="2147485638" r:id="rId12"/>
    <p:sldLayoutId id="2147485529" r:id="rId13"/>
    <p:sldLayoutId id="2147485639" r:id="rId14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57">
          <p15:clr>
            <a:srgbClr val="C35EA4"/>
          </p15:clr>
        </p15:guide>
        <p15:guide id="2" pos="792">
          <p15:clr>
            <a:srgbClr val="C35EA4"/>
          </p15:clr>
        </p15:guide>
        <p15:guide id="3" pos="1228">
          <p15:clr>
            <a:srgbClr val="C35EA4"/>
          </p15:clr>
        </p15:guide>
        <p15:guide id="4" pos="1663">
          <p15:clr>
            <a:srgbClr val="C35EA4"/>
          </p15:clr>
        </p15:guide>
        <p15:guide id="5" pos="2098">
          <p15:clr>
            <a:srgbClr val="C35EA4"/>
          </p15:clr>
        </p15:guide>
        <p15:guide id="6" pos="2534">
          <p15:clr>
            <a:srgbClr val="C35EA4"/>
          </p15:clr>
        </p15:guide>
        <p15:guide id="7" pos="2969">
          <p15:clr>
            <a:srgbClr val="C35EA4"/>
          </p15:clr>
        </p15:guide>
        <p15:guide id="8" pos="3405">
          <p15:clr>
            <a:srgbClr val="C35EA4"/>
          </p15:clr>
        </p15:guide>
        <p15:guide id="9" pos="7323">
          <p15:clr>
            <a:srgbClr val="C35EA4"/>
          </p15:clr>
        </p15:guide>
        <p15:guide id="10" pos="6888">
          <p15:clr>
            <a:srgbClr val="C35EA4"/>
          </p15:clr>
        </p15:guide>
        <p15:guide id="11" pos="6452">
          <p15:clr>
            <a:srgbClr val="C35EA4"/>
          </p15:clr>
        </p15:guide>
        <p15:guide id="12" pos="3840">
          <p15:clr>
            <a:srgbClr val="C35EA4"/>
          </p15:clr>
        </p15:guide>
        <p15:guide id="13" pos="6017">
          <p15:clr>
            <a:srgbClr val="C35EA4"/>
          </p15:clr>
        </p15:guide>
        <p15:guide id="14" pos="5582">
          <p15:clr>
            <a:srgbClr val="C35EA4"/>
          </p15:clr>
        </p15:guide>
        <p15:guide id="15" pos="5146">
          <p15:clr>
            <a:srgbClr val="C35EA4"/>
          </p15:clr>
        </p15:guide>
        <p15:guide id="16" pos="4711">
          <p15:clr>
            <a:srgbClr val="C35EA4"/>
          </p15:clr>
        </p15:guide>
        <p15:guide id="17" pos="4275">
          <p15:clr>
            <a:srgbClr val="C35EA4"/>
          </p15:clr>
        </p15:guide>
        <p15:guide id="18" pos="284">
          <p15:clr>
            <a:srgbClr val="F26B43"/>
          </p15:clr>
        </p15:guide>
        <p15:guide id="19" pos="720">
          <p15:clr>
            <a:srgbClr val="F26B43"/>
          </p15:clr>
        </p15:guide>
        <p15:guide id="20" pos="429">
          <p15:clr>
            <a:srgbClr val="F26B43"/>
          </p15:clr>
        </p15:guide>
        <p15:guide id="21" pos="865">
          <p15:clr>
            <a:srgbClr val="F26B43"/>
          </p15:clr>
        </p15:guide>
        <p15:guide id="22" pos="1155">
          <p15:clr>
            <a:srgbClr val="F26B43"/>
          </p15:clr>
        </p15:guide>
        <p15:guide id="23" pos="1300">
          <p15:clr>
            <a:srgbClr val="F26B43"/>
          </p15:clr>
        </p15:guide>
        <p15:guide id="24" pos="1590">
          <p15:clr>
            <a:srgbClr val="F26B43"/>
          </p15:clr>
        </p15:guide>
        <p15:guide id="25" pos="1736">
          <p15:clr>
            <a:srgbClr val="F26B43"/>
          </p15:clr>
        </p15:guide>
        <p15:guide id="26" pos="2026">
          <p15:clr>
            <a:srgbClr val="F26B43"/>
          </p15:clr>
        </p15:guide>
        <p15:guide id="27" pos="2171">
          <p15:clr>
            <a:srgbClr val="F26B43"/>
          </p15:clr>
        </p15:guide>
        <p15:guide id="28" pos="2461">
          <p15:clr>
            <a:srgbClr val="F26B43"/>
          </p15:clr>
        </p15:guide>
        <p15:guide id="29" pos="2606">
          <p15:clr>
            <a:srgbClr val="F26B43"/>
          </p15:clr>
        </p15:guide>
        <p15:guide id="30" pos="2897">
          <p15:clr>
            <a:srgbClr val="F26B43"/>
          </p15:clr>
        </p15:guide>
        <p15:guide id="31" pos="3042">
          <p15:clr>
            <a:srgbClr val="F26B43"/>
          </p15:clr>
        </p15:guide>
        <p15:guide id="32" pos="3332">
          <p15:clr>
            <a:srgbClr val="F26B43"/>
          </p15:clr>
        </p15:guide>
        <p15:guide id="33" pos="3477">
          <p15:clr>
            <a:srgbClr val="F26B43"/>
          </p15:clr>
        </p15:guide>
        <p15:guide id="34" pos="3767">
          <p15:clr>
            <a:srgbClr val="F26B43"/>
          </p15:clr>
        </p15:guide>
        <p15:guide id="35" pos="3913">
          <p15:clr>
            <a:srgbClr val="F26B43"/>
          </p15:clr>
        </p15:guide>
        <p15:guide id="36" pos="4203">
          <p15:clr>
            <a:srgbClr val="F26B43"/>
          </p15:clr>
        </p15:guide>
        <p15:guide id="37" pos="4348">
          <p15:clr>
            <a:srgbClr val="F26B43"/>
          </p15:clr>
        </p15:guide>
        <p15:guide id="38" pos="4638">
          <p15:clr>
            <a:srgbClr val="F26B43"/>
          </p15:clr>
        </p15:guide>
        <p15:guide id="39" pos="4783">
          <p15:clr>
            <a:srgbClr val="F26B43"/>
          </p15:clr>
        </p15:guide>
        <p15:guide id="40" pos="5074">
          <p15:clr>
            <a:srgbClr val="F26B43"/>
          </p15:clr>
        </p15:guide>
        <p15:guide id="41" pos="5219">
          <p15:clr>
            <a:srgbClr val="F26B43"/>
          </p15:clr>
        </p15:guide>
        <p15:guide id="42" pos="5509">
          <p15:clr>
            <a:srgbClr val="F26B43"/>
          </p15:clr>
        </p15:guide>
        <p15:guide id="43" pos="5654">
          <p15:clr>
            <a:srgbClr val="F26B43"/>
          </p15:clr>
        </p15:guide>
        <p15:guide id="44" pos="5944">
          <p15:clr>
            <a:srgbClr val="F26B43"/>
          </p15:clr>
        </p15:guide>
        <p15:guide id="45" pos="6090">
          <p15:clr>
            <a:srgbClr val="F26B43"/>
          </p15:clr>
        </p15:guide>
        <p15:guide id="46" pos="6380">
          <p15:clr>
            <a:srgbClr val="F26B43"/>
          </p15:clr>
        </p15:guide>
        <p15:guide id="47" pos="6525">
          <p15:clr>
            <a:srgbClr val="F26B43"/>
          </p15:clr>
        </p15:guide>
        <p15:guide id="48" pos="6815">
          <p15:clr>
            <a:srgbClr val="F26B43"/>
          </p15:clr>
        </p15:guide>
        <p15:guide id="49" pos="6960">
          <p15:clr>
            <a:srgbClr val="F26B43"/>
          </p15:clr>
        </p15:guide>
        <p15:guide id="50" pos="7251">
          <p15:clr>
            <a:srgbClr val="F26B43"/>
          </p15:clr>
        </p15:guide>
        <p15:guide id="51" pos="7396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9" y="1"/>
            <a:ext cx="10829924" cy="1124980"/>
          </a:xfrm>
          <a:prstGeom prst="rect">
            <a:avLst/>
          </a:prstGeom>
        </p:spPr>
        <p:txBody>
          <a:bodyPr vert="horz" lIns="0" tIns="45720" rIns="0" bIns="45720" rtlCol="0" anchor="b" anchorCtr="0">
            <a:normAutofit/>
          </a:bodyPr>
          <a:lstStyle/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9" y="1484784"/>
            <a:ext cx="10829924" cy="46921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 dirty="0"/>
              <a:t>First </a:t>
            </a:r>
            <a:r>
              <a:rPr lang="pl-PL" dirty="0" err="1"/>
              <a:t>level</a:t>
            </a:r>
            <a:endParaRPr lang="pl-PL" dirty="0"/>
          </a:p>
          <a:p>
            <a:pPr lvl="1"/>
            <a:r>
              <a:rPr lang="pl-PL" dirty="0"/>
              <a:t>Second </a:t>
            </a:r>
            <a:r>
              <a:rPr lang="pl-PL" dirty="0" err="1"/>
              <a:t>level</a:t>
            </a:r>
            <a:endParaRPr lang="pl-PL" dirty="0"/>
          </a:p>
          <a:p>
            <a:pPr lvl="2"/>
            <a:r>
              <a:rPr lang="pl-PL" dirty="0"/>
              <a:t>Third </a:t>
            </a:r>
            <a:r>
              <a:rPr lang="pl-PL" dirty="0" err="1"/>
              <a:t>level</a:t>
            </a:r>
            <a:r>
              <a:rPr lang="pl-PL" dirty="0"/>
              <a:t>	</a:t>
            </a:r>
          </a:p>
          <a:p>
            <a:pPr lvl="3"/>
            <a:r>
              <a:rPr lang="pl-PL" dirty="0" err="1"/>
              <a:t>Fourth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4"/>
            <a:r>
              <a:rPr lang="pl-PL" dirty="0" err="1"/>
              <a:t>Fifth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r">
              <a:spcBef>
                <a:spcPts val="1000"/>
              </a:spcBef>
              <a:buSzPct val="78000"/>
              <a:buFont typeface="Wingdings" pitchFamily="2" charset="2"/>
              <a:buNone/>
            </a:pPr>
            <a:fld id="{2DF0A7F1-8DDE-AB40-ABD1-86832C9EAD8A}" type="datetimeFigureOut">
              <a:rPr lang="pl-PL" smtClean="0"/>
              <a:pPr algn="r">
                <a:spcBef>
                  <a:spcPts val="1000"/>
                </a:spcBef>
                <a:buSzPct val="78000"/>
                <a:buFont typeface="Wingdings" pitchFamily="2" charset="2"/>
                <a:buNone/>
              </a:pPr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039" y="6356350"/>
            <a:ext cx="576261" cy="365125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91440" bIns="45720" rtlCol="0" anchor="ctr"/>
          <a:lstStyle>
            <a:lvl1pPr algn="ctr">
              <a:defRPr lang="pl-PL" sz="1200" b="0" kern="120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</a:lstStyle>
          <a:p>
            <a:fld id="{82F84508-4418-4F44-8CB3-6C056C4313D3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15119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626" r:id="rId1"/>
    <p:sldLayoutId id="2147485633" r:id="rId2"/>
    <p:sldLayoutId id="2147485680" r:id="rId3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57">
          <p15:clr>
            <a:srgbClr val="C35EA4"/>
          </p15:clr>
        </p15:guide>
        <p15:guide id="2" pos="792">
          <p15:clr>
            <a:srgbClr val="C35EA4"/>
          </p15:clr>
        </p15:guide>
        <p15:guide id="3" pos="1228">
          <p15:clr>
            <a:srgbClr val="C35EA4"/>
          </p15:clr>
        </p15:guide>
        <p15:guide id="4" pos="1663">
          <p15:clr>
            <a:srgbClr val="C35EA4"/>
          </p15:clr>
        </p15:guide>
        <p15:guide id="5" pos="2098">
          <p15:clr>
            <a:srgbClr val="C35EA4"/>
          </p15:clr>
        </p15:guide>
        <p15:guide id="6" pos="2534">
          <p15:clr>
            <a:srgbClr val="C35EA4"/>
          </p15:clr>
        </p15:guide>
        <p15:guide id="7" pos="2969">
          <p15:clr>
            <a:srgbClr val="C35EA4"/>
          </p15:clr>
        </p15:guide>
        <p15:guide id="8" pos="3405">
          <p15:clr>
            <a:srgbClr val="C35EA4"/>
          </p15:clr>
        </p15:guide>
        <p15:guide id="9" pos="7323">
          <p15:clr>
            <a:srgbClr val="C35EA4"/>
          </p15:clr>
        </p15:guide>
        <p15:guide id="10" pos="6888">
          <p15:clr>
            <a:srgbClr val="C35EA4"/>
          </p15:clr>
        </p15:guide>
        <p15:guide id="11" pos="6452">
          <p15:clr>
            <a:srgbClr val="C35EA4"/>
          </p15:clr>
        </p15:guide>
        <p15:guide id="12" pos="3840">
          <p15:clr>
            <a:srgbClr val="C35EA4"/>
          </p15:clr>
        </p15:guide>
        <p15:guide id="13" pos="6017">
          <p15:clr>
            <a:srgbClr val="C35EA4"/>
          </p15:clr>
        </p15:guide>
        <p15:guide id="14" pos="5582">
          <p15:clr>
            <a:srgbClr val="C35EA4"/>
          </p15:clr>
        </p15:guide>
        <p15:guide id="15" pos="5146">
          <p15:clr>
            <a:srgbClr val="C35EA4"/>
          </p15:clr>
        </p15:guide>
        <p15:guide id="16" pos="4711">
          <p15:clr>
            <a:srgbClr val="C35EA4"/>
          </p15:clr>
        </p15:guide>
        <p15:guide id="17" pos="4275">
          <p15:clr>
            <a:srgbClr val="C35EA4"/>
          </p15:clr>
        </p15:guide>
        <p15:guide id="18" pos="284">
          <p15:clr>
            <a:srgbClr val="F26B43"/>
          </p15:clr>
        </p15:guide>
        <p15:guide id="19" pos="720">
          <p15:clr>
            <a:srgbClr val="F26B43"/>
          </p15:clr>
        </p15:guide>
        <p15:guide id="20" pos="429">
          <p15:clr>
            <a:srgbClr val="F26B43"/>
          </p15:clr>
        </p15:guide>
        <p15:guide id="21" pos="865">
          <p15:clr>
            <a:srgbClr val="F26B43"/>
          </p15:clr>
        </p15:guide>
        <p15:guide id="22" pos="1155">
          <p15:clr>
            <a:srgbClr val="F26B43"/>
          </p15:clr>
        </p15:guide>
        <p15:guide id="23" pos="1300">
          <p15:clr>
            <a:srgbClr val="F26B43"/>
          </p15:clr>
        </p15:guide>
        <p15:guide id="24" pos="1590">
          <p15:clr>
            <a:srgbClr val="F26B43"/>
          </p15:clr>
        </p15:guide>
        <p15:guide id="25" pos="1736">
          <p15:clr>
            <a:srgbClr val="F26B43"/>
          </p15:clr>
        </p15:guide>
        <p15:guide id="26" pos="2026">
          <p15:clr>
            <a:srgbClr val="F26B43"/>
          </p15:clr>
        </p15:guide>
        <p15:guide id="27" pos="2171">
          <p15:clr>
            <a:srgbClr val="F26B43"/>
          </p15:clr>
        </p15:guide>
        <p15:guide id="28" pos="2461">
          <p15:clr>
            <a:srgbClr val="F26B43"/>
          </p15:clr>
        </p15:guide>
        <p15:guide id="29" pos="2606">
          <p15:clr>
            <a:srgbClr val="F26B43"/>
          </p15:clr>
        </p15:guide>
        <p15:guide id="30" pos="2897">
          <p15:clr>
            <a:srgbClr val="F26B43"/>
          </p15:clr>
        </p15:guide>
        <p15:guide id="31" pos="3042">
          <p15:clr>
            <a:srgbClr val="F26B43"/>
          </p15:clr>
        </p15:guide>
        <p15:guide id="32" pos="3332">
          <p15:clr>
            <a:srgbClr val="F26B43"/>
          </p15:clr>
        </p15:guide>
        <p15:guide id="33" pos="3477">
          <p15:clr>
            <a:srgbClr val="F26B43"/>
          </p15:clr>
        </p15:guide>
        <p15:guide id="34" pos="3767">
          <p15:clr>
            <a:srgbClr val="F26B43"/>
          </p15:clr>
        </p15:guide>
        <p15:guide id="35" pos="3913">
          <p15:clr>
            <a:srgbClr val="F26B43"/>
          </p15:clr>
        </p15:guide>
        <p15:guide id="36" pos="4203">
          <p15:clr>
            <a:srgbClr val="F26B43"/>
          </p15:clr>
        </p15:guide>
        <p15:guide id="37" pos="4348">
          <p15:clr>
            <a:srgbClr val="F26B43"/>
          </p15:clr>
        </p15:guide>
        <p15:guide id="38" pos="4638">
          <p15:clr>
            <a:srgbClr val="F26B43"/>
          </p15:clr>
        </p15:guide>
        <p15:guide id="39" pos="4783">
          <p15:clr>
            <a:srgbClr val="F26B43"/>
          </p15:clr>
        </p15:guide>
        <p15:guide id="40" pos="5074">
          <p15:clr>
            <a:srgbClr val="F26B43"/>
          </p15:clr>
        </p15:guide>
        <p15:guide id="41" pos="5219">
          <p15:clr>
            <a:srgbClr val="F26B43"/>
          </p15:clr>
        </p15:guide>
        <p15:guide id="42" pos="5509">
          <p15:clr>
            <a:srgbClr val="F26B43"/>
          </p15:clr>
        </p15:guide>
        <p15:guide id="43" pos="5654">
          <p15:clr>
            <a:srgbClr val="F26B43"/>
          </p15:clr>
        </p15:guide>
        <p15:guide id="44" pos="5944">
          <p15:clr>
            <a:srgbClr val="F26B43"/>
          </p15:clr>
        </p15:guide>
        <p15:guide id="45" pos="6090">
          <p15:clr>
            <a:srgbClr val="F26B43"/>
          </p15:clr>
        </p15:guide>
        <p15:guide id="46" pos="6380">
          <p15:clr>
            <a:srgbClr val="F26B43"/>
          </p15:clr>
        </p15:guide>
        <p15:guide id="47" pos="6525">
          <p15:clr>
            <a:srgbClr val="F26B43"/>
          </p15:clr>
        </p15:guide>
        <p15:guide id="48" pos="6815">
          <p15:clr>
            <a:srgbClr val="F26B43"/>
          </p15:clr>
        </p15:guide>
        <p15:guide id="49" pos="6960">
          <p15:clr>
            <a:srgbClr val="F26B43"/>
          </p15:clr>
        </p15:guide>
        <p15:guide id="50" pos="7251">
          <p15:clr>
            <a:srgbClr val="F26B43"/>
          </p15:clr>
        </p15:guide>
        <p15:guide id="51" pos="7396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9" y="1"/>
            <a:ext cx="10829924" cy="1124980"/>
          </a:xfrm>
          <a:prstGeom prst="rect">
            <a:avLst/>
          </a:prstGeom>
        </p:spPr>
        <p:txBody>
          <a:bodyPr vert="horz" lIns="0" tIns="45720" rIns="0" bIns="45720" rtlCol="0" anchor="b" anchorCtr="0">
            <a:normAutofit/>
          </a:bodyPr>
          <a:lstStyle/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9" y="1484784"/>
            <a:ext cx="10829924" cy="46921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 dirty="0"/>
              <a:t>First </a:t>
            </a:r>
            <a:r>
              <a:rPr lang="pl-PL" dirty="0" err="1"/>
              <a:t>level</a:t>
            </a:r>
            <a:endParaRPr lang="pl-PL" dirty="0"/>
          </a:p>
          <a:p>
            <a:pPr lvl="1"/>
            <a:r>
              <a:rPr lang="pl-PL" dirty="0"/>
              <a:t>Second </a:t>
            </a:r>
            <a:r>
              <a:rPr lang="pl-PL" dirty="0" err="1"/>
              <a:t>level</a:t>
            </a:r>
            <a:endParaRPr lang="pl-PL" dirty="0"/>
          </a:p>
          <a:p>
            <a:pPr lvl="2"/>
            <a:r>
              <a:rPr lang="pl-PL" dirty="0"/>
              <a:t>Third </a:t>
            </a:r>
            <a:r>
              <a:rPr lang="pl-PL" dirty="0" err="1"/>
              <a:t>level</a:t>
            </a:r>
            <a:r>
              <a:rPr lang="pl-PL" dirty="0"/>
              <a:t>	</a:t>
            </a:r>
          </a:p>
          <a:p>
            <a:pPr lvl="3"/>
            <a:r>
              <a:rPr lang="pl-PL" dirty="0" err="1"/>
              <a:t>Fourth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4"/>
            <a:r>
              <a:rPr lang="pl-PL" dirty="0" err="1"/>
              <a:t>Fifth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r">
              <a:spcBef>
                <a:spcPts val="1000"/>
              </a:spcBef>
              <a:buSzPct val="78000"/>
              <a:buFont typeface="Wingdings" pitchFamily="2" charset="2"/>
              <a:buNone/>
            </a:pPr>
            <a:fld id="{2DF0A7F1-8DDE-AB40-ABD1-86832C9EAD8A}" type="datetimeFigureOut">
              <a:rPr lang="pl-PL" smtClean="0"/>
              <a:pPr algn="r">
                <a:spcBef>
                  <a:spcPts val="1000"/>
                </a:spcBef>
                <a:buSzPct val="78000"/>
                <a:buFont typeface="Wingdings" pitchFamily="2" charset="2"/>
                <a:buNone/>
              </a:pPr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039" y="6356350"/>
            <a:ext cx="576261" cy="365125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91440" bIns="45720" rtlCol="0" anchor="ctr"/>
          <a:lstStyle>
            <a:lvl1pPr>
              <a:defRPr lang="pl-PL" sz="1200" b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ctr"/>
            <a:fld id="{82F84508-4418-4F44-8CB3-6C056C4313D3}" type="slidenum">
              <a:rPr lang="pl-PL" smtClean="0"/>
              <a:pPr algn="ctr"/>
              <a:t>‹#›</a:t>
            </a:fld>
            <a:endParaRPr lang="pl-PL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0C4B6F5D-C9A8-267F-771D-0B8EB3B8A81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4813" y="6383338"/>
            <a:ext cx="9461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1074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376" r:id="rId1"/>
    <p:sldLayoutId id="2147485377" r:id="rId2"/>
    <p:sldLayoutId id="2147485378" r:id="rId3"/>
    <p:sldLayoutId id="2147485379" r:id="rId4"/>
    <p:sldLayoutId id="2147485594" r:id="rId5"/>
    <p:sldLayoutId id="2147485593" r:id="rId6"/>
    <p:sldLayoutId id="2147485681" r:id="rId7"/>
    <p:sldLayoutId id="2147485640" r:id="rId8"/>
    <p:sldLayoutId id="2147485595" r:id="rId9"/>
    <p:sldLayoutId id="2147485596" r:id="rId10"/>
    <p:sldLayoutId id="2147485598" r:id="rId11"/>
    <p:sldLayoutId id="2147485641" r:id="rId12"/>
    <p:sldLayoutId id="2147485600" r:id="rId13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57">
          <p15:clr>
            <a:srgbClr val="C35EA4"/>
          </p15:clr>
        </p15:guide>
        <p15:guide id="2" pos="792">
          <p15:clr>
            <a:srgbClr val="C35EA4"/>
          </p15:clr>
        </p15:guide>
        <p15:guide id="3" pos="1228">
          <p15:clr>
            <a:srgbClr val="C35EA4"/>
          </p15:clr>
        </p15:guide>
        <p15:guide id="4" pos="1663">
          <p15:clr>
            <a:srgbClr val="C35EA4"/>
          </p15:clr>
        </p15:guide>
        <p15:guide id="5" pos="2098">
          <p15:clr>
            <a:srgbClr val="C35EA4"/>
          </p15:clr>
        </p15:guide>
        <p15:guide id="6" pos="2534">
          <p15:clr>
            <a:srgbClr val="C35EA4"/>
          </p15:clr>
        </p15:guide>
        <p15:guide id="7" pos="2969">
          <p15:clr>
            <a:srgbClr val="C35EA4"/>
          </p15:clr>
        </p15:guide>
        <p15:guide id="8" pos="3405">
          <p15:clr>
            <a:srgbClr val="C35EA4"/>
          </p15:clr>
        </p15:guide>
        <p15:guide id="9" pos="7323">
          <p15:clr>
            <a:srgbClr val="C35EA4"/>
          </p15:clr>
        </p15:guide>
        <p15:guide id="10" pos="6888">
          <p15:clr>
            <a:srgbClr val="C35EA4"/>
          </p15:clr>
        </p15:guide>
        <p15:guide id="11" pos="6452">
          <p15:clr>
            <a:srgbClr val="C35EA4"/>
          </p15:clr>
        </p15:guide>
        <p15:guide id="12" pos="3840">
          <p15:clr>
            <a:srgbClr val="C35EA4"/>
          </p15:clr>
        </p15:guide>
        <p15:guide id="13" pos="6017">
          <p15:clr>
            <a:srgbClr val="C35EA4"/>
          </p15:clr>
        </p15:guide>
        <p15:guide id="14" pos="5582">
          <p15:clr>
            <a:srgbClr val="C35EA4"/>
          </p15:clr>
        </p15:guide>
        <p15:guide id="15" pos="5146">
          <p15:clr>
            <a:srgbClr val="C35EA4"/>
          </p15:clr>
        </p15:guide>
        <p15:guide id="16" pos="4711">
          <p15:clr>
            <a:srgbClr val="C35EA4"/>
          </p15:clr>
        </p15:guide>
        <p15:guide id="17" pos="4275">
          <p15:clr>
            <a:srgbClr val="C35EA4"/>
          </p15:clr>
        </p15:guide>
        <p15:guide id="18" pos="284">
          <p15:clr>
            <a:srgbClr val="F26B43"/>
          </p15:clr>
        </p15:guide>
        <p15:guide id="19" pos="720">
          <p15:clr>
            <a:srgbClr val="F26B43"/>
          </p15:clr>
        </p15:guide>
        <p15:guide id="20" pos="429">
          <p15:clr>
            <a:srgbClr val="F26B43"/>
          </p15:clr>
        </p15:guide>
        <p15:guide id="21" pos="865">
          <p15:clr>
            <a:srgbClr val="F26B43"/>
          </p15:clr>
        </p15:guide>
        <p15:guide id="22" pos="1155">
          <p15:clr>
            <a:srgbClr val="F26B43"/>
          </p15:clr>
        </p15:guide>
        <p15:guide id="23" pos="1300">
          <p15:clr>
            <a:srgbClr val="F26B43"/>
          </p15:clr>
        </p15:guide>
        <p15:guide id="24" pos="1590">
          <p15:clr>
            <a:srgbClr val="F26B43"/>
          </p15:clr>
        </p15:guide>
        <p15:guide id="25" pos="1736">
          <p15:clr>
            <a:srgbClr val="F26B43"/>
          </p15:clr>
        </p15:guide>
        <p15:guide id="26" pos="2026">
          <p15:clr>
            <a:srgbClr val="F26B43"/>
          </p15:clr>
        </p15:guide>
        <p15:guide id="27" pos="2171">
          <p15:clr>
            <a:srgbClr val="F26B43"/>
          </p15:clr>
        </p15:guide>
        <p15:guide id="28" pos="2461">
          <p15:clr>
            <a:srgbClr val="F26B43"/>
          </p15:clr>
        </p15:guide>
        <p15:guide id="29" pos="2606">
          <p15:clr>
            <a:srgbClr val="F26B43"/>
          </p15:clr>
        </p15:guide>
        <p15:guide id="30" pos="2897">
          <p15:clr>
            <a:srgbClr val="F26B43"/>
          </p15:clr>
        </p15:guide>
        <p15:guide id="31" pos="3042">
          <p15:clr>
            <a:srgbClr val="F26B43"/>
          </p15:clr>
        </p15:guide>
        <p15:guide id="32" pos="3332">
          <p15:clr>
            <a:srgbClr val="F26B43"/>
          </p15:clr>
        </p15:guide>
        <p15:guide id="33" pos="3477">
          <p15:clr>
            <a:srgbClr val="F26B43"/>
          </p15:clr>
        </p15:guide>
        <p15:guide id="34" pos="3767">
          <p15:clr>
            <a:srgbClr val="F26B43"/>
          </p15:clr>
        </p15:guide>
        <p15:guide id="35" pos="3913">
          <p15:clr>
            <a:srgbClr val="F26B43"/>
          </p15:clr>
        </p15:guide>
        <p15:guide id="36" pos="4203">
          <p15:clr>
            <a:srgbClr val="F26B43"/>
          </p15:clr>
        </p15:guide>
        <p15:guide id="37" pos="4348">
          <p15:clr>
            <a:srgbClr val="F26B43"/>
          </p15:clr>
        </p15:guide>
        <p15:guide id="38" pos="4638">
          <p15:clr>
            <a:srgbClr val="F26B43"/>
          </p15:clr>
        </p15:guide>
        <p15:guide id="39" pos="4783">
          <p15:clr>
            <a:srgbClr val="F26B43"/>
          </p15:clr>
        </p15:guide>
        <p15:guide id="40" pos="5074">
          <p15:clr>
            <a:srgbClr val="F26B43"/>
          </p15:clr>
        </p15:guide>
        <p15:guide id="41" pos="5219">
          <p15:clr>
            <a:srgbClr val="F26B43"/>
          </p15:clr>
        </p15:guide>
        <p15:guide id="42" pos="5509">
          <p15:clr>
            <a:srgbClr val="F26B43"/>
          </p15:clr>
        </p15:guide>
        <p15:guide id="43" pos="5654">
          <p15:clr>
            <a:srgbClr val="F26B43"/>
          </p15:clr>
        </p15:guide>
        <p15:guide id="44" pos="5944">
          <p15:clr>
            <a:srgbClr val="F26B43"/>
          </p15:clr>
        </p15:guide>
        <p15:guide id="45" pos="6090">
          <p15:clr>
            <a:srgbClr val="F26B43"/>
          </p15:clr>
        </p15:guide>
        <p15:guide id="46" pos="6380">
          <p15:clr>
            <a:srgbClr val="F26B43"/>
          </p15:clr>
        </p15:guide>
        <p15:guide id="47" pos="6525">
          <p15:clr>
            <a:srgbClr val="F26B43"/>
          </p15:clr>
        </p15:guide>
        <p15:guide id="48" pos="6815">
          <p15:clr>
            <a:srgbClr val="F26B43"/>
          </p15:clr>
        </p15:guide>
        <p15:guide id="49" pos="6960">
          <p15:clr>
            <a:srgbClr val="F26B43"/>
          </p15:clr>
        </p15:guide>
        <p15:guide id="50" pos="7251">
          <p15:clr>
            <a:srgbClr val="F26B43"/>
          </p15:clr>
        </p15:guide>
        <p15:guide id="51" pos="7396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9" y="1"/>
            <a:ext cx="10829924" cy="1124980"/>
          </a:xfrm>
          <a:prstGeom prst="rect">
            <a:avLst/>
          </a:prstGeom>
        </p:spPr>
        <p:txBody>
          <a:bodyPr vert="horz" lIns="0" tIns="45720" rIns="0" bIns="45720" rtlCol="0" anchor="b" anchorCtr="0">
            <a:normAutofit/>
          </a:bodyPr>
          <a:lstStyle/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9" y="1484784"/>
            <a:ext cx="10829924" cy="46921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 dirty="0"/>
              <a:t>First </a:t>
            </a:r>
            <a:r>
              <a:rPr lang="pl-PL" dirty="0" err="1"/>
              <a:t>level</a:t>
            </a:r>
            <a:endParaRPr lang="pl-PL" dirty="0"/>
          </a:p>
          <a:p>
            <a:pPr lvl="1"/>
            <a:r>
              <a:rPr lang="pl-PL" dirty="0"/>
              <a:t>Second </a:t>
            </a:r>
            <a:r>
              <a:rPr lang="pl-PL" dirty="0" err="1"/>
              <a:t>level</a:t>
            </a:r>
            <a:endParaRPr lang="pl-PL" dirty="0"/>
          </a:p>
          <a:p>
            <a:pPr lvl="2"/>
            <a:r>
              <a:rPr lang="pl-PL" dirty="0"/>
              <a:t>Third </a:t>
            </a:r>
            <a:r>
              <a:rPr lang="pl-PL" dirty="0" err="1"/>
              <a:t>level</a:t>
            </a:r>
            <a:r>
              <a:rPr lang="pl-PL" dirty="0"/>
              <a:t>	</a:t>
            </a:r>
          </a:p>
          <a:p>
            <a:pPr lvl="3"/>
            <a:r>
              <a:rPr lang="pl-PL" dirty="0" err="1"/>
              <a:t>Fourth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4"/>
            <a:r>
              <a:rPr lang="pl-PL" dirty="0" err="1"/>
              <a:t>Fifth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r">
              <a:spcBef>
                <a:spcPts val="1000"/>
              </a:spcBef>
              <a:buSzPct val="78000"/>
              <a:buFont typeface="Wingdings" pitchFamily="2" charset="2"/>
              <a:buNone/>
            </a:pPr>
            <a:fld id="{2DF0A7F1-8DDE-AB40-ABD1-86832C9EAD8A}" type="datetimeFigureOut">
              <a:rPr lang="pl-PL" smtClean="0"/>
              <a:pPr algn="r">
                <a:spcBef>
                  <a:spcPts val="1000"/>
                </a:spcBef>
                <a:buSzPct val="78000"/>
                <a:buFont typeface="Wingdings" pitchFamily="2" charset="2"/>
                <a:buNone/>
              </a:pPr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039" y="6356350"/>
            <a:ext cx="576261" cy="365125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91440" bIns="45720" rtlCol="0" anchor="ctr"/>
          <a:lstStyle>
            <a:lvl1pPr>
              <a:defRPr lang="pl-PL" sz="1200" b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ctr"/>
            <a:fld id="{82F84508-4418-4F44-8CB3-6C056C4313D3}" type="slidenum">
              <a:rPr lang="pl-PL" smtClean="0"/>
              <a:pPr algn="ctr"/>
              <a:t>‹#›</a:t>
            </a:fld>
            <a:endParaRPr lang="pl-PL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8E5F43B7-EE5C-D69B-4BA6-ECCCD80501A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4813" y="6383338"/>
            <a:ext cx="9461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62950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603" r:id="rId1"/>
    <p:sldLayoutId id="2147485604" r:id="rId2"/>
    <p:sldLayoutId id="2147485605" r:id="rId3"/>
    <p:sldLayoutId id="2147485606" r:id="rId4"/>
    <p:sldLayoutId id="2147485607" r:id="rId5"/>
    <p:sldLayoutId id="2147485642" r:id="rId6"/>
    <p:sldLayoutId id="2147485608" r:id="rId7"/>
    <p:sldLayoutId id="2147485643" r:id="rId8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57">
          <p15:clr>
            <a:srgbClr val="C35EA4"/>
          </p15:clr>
        </p15:guide>
        <p15:guide id="2" pos="792">
          <p15:clr>
            <a:srgbClr val="C35EA4"/>
          </p15:clr>
        </p15:guide>
        <p15:guide id="3" pos="1228">
          <p15:clr>
            <a:srgbClr val="C35EA4"/>
          </p15:clr>
        </p15:guide>
        <p15:guide id="4" pos="1663">
          <p15:clr>
            <a:srgbClr val="C35EA4"/>
          </p15:clr>
        </p15:guide>
        <p15:guide id="5" pos="2098">
          <p15:clr>
            <a:srgbClr val="C35EA4"/>
          </p15:clr>
        </p15:guide>
        <p15:guide id="6" pos="2534">
          <p15:clr>
            <a:srgbClr val="C35EA4"/>
          </p15:clr>
        </p15:guide>
        <p15:guide id="7" pos="2969">
          <p15:clr>
            <a:srgbClr val="C35EA4"/>
          </p15:clr>
        </p15:guide>
        <p15:guide id="8" pos="3405">
          <p15:clr>
            <a:srgbClr val="C35EA4"/>
          </p15:clr>
        </p15:guide>
        <p15:guide id="9" pos="7323">
          <p15:clr>
            <a:srgbClr val="C35EA4"/>
          </p15:clr>
        </p15:guide>
        <p15:guide id="10" pos="6888">
          <p15:clr>
            <a:srgbClr val="C35EA4"/>
          </p15:clr>
        </p15:guide>
        <p15:guide id="11" pos="6452">
          <p15:clr>
            <a:srgbClr val="C35EA4"/>
          </p15:clr>
        </p15:guide>
        <p15:guide id="12" pos="3840">
          <p15:clr>
            <a:srgbClr val="C35EA4"/>
          </p15:clr>
        </p15:guide>
        <p15:guide id="13" pos="6017">
          <p15:clr>
            <a:srgbClr val="C35EA4"/>
          </p15:clr>
        </p15:guide>
        <p15:guide id="14" pos="5582">
          <p15:clr>
            <a:srgbClr val="C35EA4"/>
          </p15:clr>
        </p15:guide>
        <p15:guide id="15" pos="5146">
          <p15:clr>
            <a:srgbClr val="C35EA4"/>
          </p15:clr>
        </p15:guide>
        <p15:guide id="16" pos="4711">
          <p15:clr>
            <a:srgbClr val="C35EA4"/>
          </p15:clr>
        </p15:guide>
        <p15:guide id="17" pos="4275">
          <p15:clr>
            <a:srgbClr val="C35EA4"/>
          </p15:clr>
        </p15:guide>
        <p15:guide id="18" pos="284">
          <p15:clr>
            <a:srgbClr val="F26B43"/>
          </p15:clr>
        </p15:guide>
        <p15:guide id="19" pos="720">
          <p15:clr>
            <a:srgbClr val="F26B43"/>
          </p15:clr>
        </p15:guide>
        <p15:guide id="20" pos="429">
          <p15:clr>
            <a:srgbClr val="F26B43"/>
          </p15:clr>
        </p15:guide>
        <p15:guide id="21" pos="865">
          <p15:clr>
            <a:srgbClr val="F26B43"/>
          </p15:clr>
        </p15:guide>
        <p15:guide id="22" pos="1155">
          <p15:clr>
            <a:srgbClr val="F26B43"/>
          </p15:clr>
        </p15:guide>
        <p15:guide id="23" pos="1300">
          <p15:clr>
            <a:srgbClr val="F26B43"/>
          </p15:clr>
        </p15:guide>
        <p15:guide id="24" pos="1590">
          <p15:clr>
            <a:srgbClr val="F26B43"/>
          </p15:clr>
        </p15:guide>
        <p15:guide id="25" pos="1736">
          <p15:clr>
            <a:srgbClr val="F26B43"/>
          </p15:clr>
        </p15:guide>
        <p15:guide id="26" pos="2026">
          <p15:clr>
            <a:srgbClr val="F26B43"/>
          </p15:clr>
        </p15:guide>
        <p15:guide id="27" pos="2171">
          <p15:clr>
            <a:srgbClr val="F26B43"/>
          </p15:clr>
        </p15:guide>
        <p15:guide id="28" pos="2461">
          <p15:clr>
            <a:srgbClr val="F26B43"/>
          </p15:clr>
        </p15:guide>
        <p15:guide id="29" pos="2606">
          <p15:clr>
            <a:srgbClr val="F26B43"/>
          </p15:clr>
        </p15:guide>
        <p15:guide id="30" pos="2897">
          <p15:clr>
            <a:srgbClr val="F26B43"/>
          </p15:clr>
        </p15:guide>
        <p15:guide id="31" pos="3042">
          <p15:clr>
            <a:srgbClr val="F26B43"/>
          </p15:clr>
        </p15:guide>
        <p15:guide id="32" pos="3332">
          <p15:clr>
            <a:srgbClr val="F26B43"/>
          </p15:clr>
        </p15:guide>
        <p15:guide id="33" pos="3477">
          <p15:clr>
            <a:srgbClr val="F26B43"/>
          </p15:clr>
        </p15:guide>
        <p15:guide id="34" pos="3767">
          <p15:clr>
            <a:srgbClr val="F26B43"/>
          </p15:clr>
        </p15:guide>
        <p15:guide id="35" pos="3913">
          <p15:clr>
            <a:srgbClr val="F26B43"/>
          </p15:clr>
        </p15:guide>
        <p15:guide id="36" pos="4203">
          <p15:clr>
            <a:srgbClr val="F26B43"/>
          </p15:clr>
        </p15:guide>
        <p15:guide id="37" pos="4348">
          <p15:clr>
            <a:srgbClr val="F26B43"/>
          </p15:clr>
        </p15:guide>
        <p15:guide id="38" pos="4638">
          <p15:clr>
            <a:srgbClr val="F26B43"/>
          </p15:clr>
        </p15:guide>
        <p15:guide id="39" pos="4783">
          <p15:clr>
            <a:srgbClr val="F26B43"/>
          </p15:clr>
        </p15:guide>
        <p15:guide id="40" pos="5074">
          <p15:clr>
            <a:srgbClr val="F26B43"/>
          </p15:clr>
        </p15:guide>
        <p15:guide id="41" pos="5219">
          <p15:clr>
            <a:srgbClr val="F26B43"/>
          </p15:clr>
        </p15:guide>
        <p15:guide id="42" pos="5509">
          <p15:clr>
            <a:srgbClr val="F26B43"/>
          </p15:clr>
        </p15:guide>
        <p15:guide id="43" pos="5654">
          <p15:clr>
            <a:srgbClr val="F26B43"/>
          </p15:clr>
        </p15:guide>
        <p15:guide id="44" pos="5944">
          <p15:clr>
            <a:srgbClr val="F26B43"/>
          </p15:clr>
        </p15:guide>
        <p15:guide id="45" pos="6090">
          <p15:clr>
            <a:srgbClr val="F26B43"/>
          </p15:clr>
        </p15:guide>
        <p15:guide id="46" pos="6380">
          <p15:clr>
            <a:srgbClr val="F26B43"/>
          </p15:clr>
        </p15:guide>
        <p15:guide id="47" pos="6525">
          <p15:clr>
            <a:srgbClr val="F26B43"/>
          </p15:clr>
        </p15:guide>
        <p15:guide id="48" pos="6815">
          <p15:clr>
            <a:srgbClr val="F26B43"/>
          </p15:clr>
        </p15:guide>
        <p15:guide id="49" pos="6960">
          <p15:clr>
            <a:srgbClr val="F26B43"/>
          </p15:clr>
        </p15:guide>
        <p15:guide id="50" pos="7251">
          <p15:clr>
            <a:srgbClr val="F26B43"/>
          </p15:clr>
        </p15:guide>
        <p15:guide id="51" pos="7396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9" y="1"/>
            <a:ext cx="10829924" cy="1124980"/>
          </a:xfrm>
          <a:prstGeom prst="rect">
            <a:avLst/>
          </a:prstGeom>
        </p:spPr>
        <p:txBody>
          <a:bodyPr vert="horz" lIns="0" tIns="45720" rIns="0" bIns="45720" rtlCol="0" anchor="b" anchorCtr="0">
            <a:normAutofit/>
          </a:bodyPr>
          <a:lstStyle/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9" y="1484784"/>
            <a:ext cx="10829924" cy="46921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 dirty="0"/>
              <a:t>First </a:t>
            </a:r>
            <a:r>
              <a:rPr lang="pl-PL" dirty="0" err="1"/>
              <a:t>level</a:t>
            </a:r>
            <a:endParaRPr lang="pl-PL" dirty="0"/>
          </a:p>
          <a:p>
            <a:pPr lvl="1"/>
            <a:r>
              <a:rPr lang="pl-PL" dirty="0"/>
              <a:t>Second </a:t>
            </a:r>
            <a:r>
              <a:rPr lang="pl-PL" dirty="0" err="1"/>
              <a:t>level</a:t>
            </a:r>
            <a:endParaRPr lang="pl-PL" dirty="0"/>
          </a:p>
          <a:p>
            <a:pPr lvl="2"/>
            <a:r>
              <a:rPr lang="pl-PL" dirty="0"/>
              <a:t>Third </a:t>
            </a:r>
            <a:r>
              <a:rPr lang="pl-PL" dirty="0" err="1"/>
              <a:t>level</a:t>
            </a:r>
            <a:r>
              <a:rPr lang="pl-PL" dirty="0"/>
              <a:t>	</a:t>
            </a:r>
          </a:p>
          <a:p>
            <a:pPr lvl="3"/>
            <a:r>
              <a:rPr lang="pl-PL" dirty="0" err="1"/>
              <a:t>Fourth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4"/>
            <a:r>
              <a:rPr lang="pl-PL" dirty="0" err="1"/>
              <a:t>Fifth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r">
              <a:spcBef>
                <a:spcPts val="1000"/>
              </a:spcBef>
              <a:buSzPct val="78000"/>
              <a:buFont typeface="Wingdings" pitchFamily="2" charset="2"/>
              <a:buNone/>
            </a:pPr>
            <a:fld id="{2DF0A7F1-8DDE-AB40-ABD1-86832C9EAD8A}" type="datetimeFigureOut">
              <a:rPr lang="pl-PL" smtClean="0"/>
              <a:pPr algn="r">
                <a:spcBef>
                  <a:spcPts val="1000"/>
                </a:spcBef>
                <a:buSzPct val="78000"/>
                <a:buFont typeface="Wingdings" pitchFamily="2" charset="2"/>
                <a:buNone/>
              </a:pPr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039" y="6356350"/>
            <a:ext cx="576261" cy="365125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91440" bIns="45720" rtlCol="0" anchor="ctr"/>
          <a:lstStyle>
            <a:lvl1pPr>
              <a:defRPr lang="pl-PL" sz="1200" b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ctr"/>
            <a:fld id="{82F84508-4418-4F44-8CB3-6C056C4313D3}" type="slidenum">
              <a:rPr lang="pl-PL" smtClean="0"/>
              <a:pPr algn="ctr"/>
              <a:t>‹#›</a:t>
            </a:fld>
            <a:endParaRPr lang="pl-PL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70855ADC-E269-0A22-2C67-7A40F8B1F1F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4813" y="6383338"/>
            <a:ext cx="9461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55949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386" r:id="rId1"/>
    <p:sldLayoutId id="2147485523" r:id="rId2"/>
    <p:sldLayoutId id="2147485387" r:id="rId3"/>
    <p:sldLayoutId id="2147485622" r:id="rId4"/>
    <p:sldLayoutId id="2147485682" r:id="rId5"/>
    <p:sldLayoutId id="2147485461" r:id="rId6"/>
    <p:sldLayoutId id="2147485683" r:id="rId7"/>
    <p:sldLayoutId id="2147485592" r:id="rId8"/>
    <p:sldLayoutId id="2147485601" r:id="rId9"/>
    <p:sldLayoutId id="2147485644" r:id="rId10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57">
          <p15:clr>
            <a:srgbClr val="C35EA4"/>
          </p15:clr>
        </p15:guide>
        <p15:guide id="2" pos="792">
          <p15:clr>
            <a:srgbClr val="C35EA4"/>
          </p15:clr>
        </p15:guide>
        <p15:guide id="3" pos="1228">
          <p15:clr>
            <a:srgbClr val="C35EA4"/>
          </p15:clr>
        </p15:guide>
        <p15:guide id="4" pos="1663">
          <p15:clr>
            <a:srgbClr val="C35EA4"/>
          </p15:clr>
        </p15:guide>
        <p15:guide id="5" pos="2098">
          <p15:clr>
            <a:srgbClr val="C35EA4"/>
          </p15:clr>
        </p15:guide>
        <p15:guide id="6" pos="2534">
          <p15:clr>
            <a:srgbClr val="C35EA4"/>
          </p15:clr>
        </p15:guide>
        <p15:guide id="7" pos="2969">
          <p15:clr>
            <a:srgbClr val="C35EA4"/>
          </p15:clr>
        </p15:guide>
        <p15:guide id="8" pos="3405">
          <p15:clr>
            <a:srgbClr val="C35EA4"/>
          </p15:clr>
        </p15:guide>
        <p15:guide id="9" pos="7323">
          <p15:clr>
            <a:srgbClr val="C35EA4"/>
          </p15:clr>
        </p15:guide>
        <p15:guide id="10" pos="6888">
          <p15:clr>
            <a:srgbClr val="C35EA4"/>
          </p15:clr>
        </p15:guide>
        <p15:guide id="11" pos="6452">
          <p15:clr>
            <a:srgbClr val="C35EA4"/>
          </p15:clr>
        </p15:guide>
        <p15:guide id="12" pos="3840">
          <p15:clr>
            <a:srgbClr val="C35EA4"/>
          </p15:clr>
        </p15:guide>
        <p15:guide id="13" pos="6017">
          <p15:clr>
            <a:srgbClr val="C35EA4"/>
          </p15:clr>
        </p15:guide>
        <p15:guide id="14" pos="5582">
          <p15:clr>
            <a:srgbClr val="C35EA4"/>
          </p15:clr>
        </p15:guide>
        <p15:guide id="15" pos="5146">
          <p15:clr>
            <a:srgbClr val="C35EA4"/>
          </p15:clr>
        </p15:guide>
        <p15:guide id="16" pos="4711">
          <p15:clr>
            <a:srgbClr val="C35EA4"/>
          </p15:clr>
        </p15:guide>
        <p15:guide id="17" pos="4275">
          <p15:clr>
            <a:srgbClr val="C35EA4"/>
          </p15:clr>
        </p15:guide>
        <p15:guide id="18" pos="284">
          <p15:clr>
            <a:srgbClr val="F26B43"/>
          </p15:clr>
        </p15:guide>
        <p15:guide id="19" pos="720">
          <p15:clr>
            <a:srgbClr val="F26B43"/>
          </p15:clr>
        </p15:guide>
        <p15:guide id="20" pos="429">
          <p15:clr>
            <a:srgbClr val="F26B43"/>
          </p15:clr>
        </p15:guide>
        <p15:guide id="21" pos="865">
          <p15:clr>
            <a:srgbClr val="F26B43"/>
          </p15:clr>
        </p15:guide>
        <p15:guide id="22" pos="1155">
          <p15:clr>
            <a:srgbClr val="F26B43"/>
          </p15:clr>
        </p15:guide>
        <p15:guide id="23" pos="1300">
          <p15:clr>
            <a:srgbClr val="F26B43"/>
          </p15:clr>
        </p15:guide>
        <p15:guide id="24" pos="1590">
          <p15:clr>
            <a:srgbClr val="F26B43"/>
          </p15:clr>
        </p15:guide>
        <p15:guide id="25" pos="1736">
          <p15:clr>
            <a:srgbClr val="F26B43"/>
          </p15:clr>
        </p15:guide>
        <p15:guide id="26" pos="2026">
          <p15:clr>
            <a:srgbClr val="F26B43"/>
          </p15:clr>
        </p15:guide>
        <p15:guide id="27" pos="2171">
          <p15:clr>
            <a:srgbClr val="F26B43"/>
          </p15:clr>
        </p15:guide>
        <p15:guide id="28" pos="2461">
          <p15:clr>
            <a:srgbClr val="F26B43"/>
          </p15:clr>
        </p15:guide>
        <p15:guide id="29" pos="2606">
          <p15:clr>
            <a:srgbClr val="F26B43"/>
          </p15:clr>
        </p15:guide>
        <p15:guide id="30" pos="2897">
          <p15:clr>
            <a:srgbClr val="F26B43"/>
          </p15:clr>
        </p15:guide>
        <p15:guide id="31" pos="3042">
          <p15:clr>
            <a:srgbClr val="F26B43"/>
          </p15:clr>
        </p15:guide>
        <p15:guide id="32" pos="3332">
          <p15:clr>
            <a:srgbClr val="F26B43"/>
          </p15:clr>
        </p15:guide>
        <p15:guide id="33" pos="3477">
          <p15:clr>
            <a:srgbClr val="F26B43"/>
          </p15:clr>
        </p15:guide>
        <p15:guide id="34" pos="3767">
          <p15:clr>
            <a:srgbClr val="F26B43"/>
          </p15:clr>
        </p15:guide>
        <p15:guide id="35" pos="3913">
          <p15:clr>
            <a:srgbClr val="F26B43"/>
          </p15:clr>
        </p15:guide>
        <p15:guide id="36" pos="4203">
          <p15:clr>
            <a:srgbClr val="F26B43"/>
          </p15:clr>
        </p15:guide>
        <p15:guide id="37" pos="4348">
          <p15:clr>
            <a:srgbClr val="F26B43"/>
          </p15:clr>
        </p15:guide>
        <p15:guide id="38" pos="4638">
          <p15:clr>
            <a:srgbClr val="F26B43"/>
          </p15:clr>
        </p15:guide>
        <p15:guide id="39" pos="4783">
          <p15:clr>
            <a:srgbClr val="F26B43"/>
          </p15:clr>
        </p15:guide>
        <p15:guide id="40" pos="5074">
          <p15:clr>
            <a:srgbClr val="F26B43"/>
          </p15:clr>
        </p15:guide>
        <p15:guide id="41" pos="5219">
          <p15:clr>
            <a:srgbClr val="F26B43"/>
          </p15:clr>
        </p15:guide>
        <p15:guide id="42" pos="5509">
          <p15:clr>
            <a:srgbClr val="F26B43"/>
          </p15:clr>
        </p15:guide>
        <p15:guide id="43" pos="5654">
          <p15:clr>
            <a:srgbClr val="F26B43"/>
          </p15:clr>
        </p15:guide>
        <p15:guide id="44" pos="5944">
          <p15:clr>
            <a:srgbClr val="F26B43"/>
          </p15:clr>
        </p15:guide>
        <p15:guide id="45" pos="6090">
          <p15:clr>
            <a:srgbClr val="F26B43"/>
          </p15:clr>
        </p15:guide>
        <p15:guide id="46" pos="6380">
          <p15:clr>
            <a:srgbClr val="F26B43"/>
          </p15:clr>
        </p15:guide>
        <p15:guide id="47" pos="6525">
          <p15:clr>
            <a:srgbClr val="F26B43"/>
          </p15:clr>
        </p15:guide>
        <p15:guide id="48" pos="6815">
          <p15:clr>
            <a:srgbClr val="F26B43"/>
          </p15:clr>
        </p15:guide>
        <p15:guide id="49" pos="6960">
          <p15:clr>
            <a:srgbClr val="F26B43"/>
          </p15:clr>
        </p15:guide>
        <p15:guide id="50" pos="7251">
          <p15:clr>
            <a:srgbClr val="F26B43"/>
          </p15:clr>
        </p15:guide>
        <p15:guide id="51" pos="7396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9" y="1"/>
            <a:ext cx="10829924" cy="1124980"/>
          </a:xfrm>
          <a:prstGeom prst="rect">
            <a:avLst/>
          </a:prstGeom>
        </p:spPr>
        <p:txBody>
          <a:bodyPr vert="horz" lIns="0" tIns="45720" rIns="0" bIns="45720" rtlCol="0" anchor="b" anchorCtr="0">
            <a:normAutofit/>
          </a:bodyPr>
          <a:lstStyle/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9" y="1484784"/>
            <a:ext cx="10829924" cy="46921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 dirty="0"/>
              <a:t>First </a:t>
            </a:r>
            <a:r>
              <a:rPr lang="pl-PL" dirty="0" err="1"/>
              <a:t>level</a:t>
            </a:r>
            <a:endParaRPr lang="pl-PL" dirty="0"/>
          </a:p>
          <a:p>
            <a:pPr lvl="1"/>
            <a:r>
              <a:rPr lang="pl-PL" dirty="0"/>
              <a:t>Second </a:t>
            </a:r>
            <a:r>
              <a:rPr lang="pl-PL" dirty="0" err="1"/>
              <a:t>level</a:t>
            </a:r>
            <a:endParaRPr lang="pl-PL" dirty="0"/>
          </a:p>
          <a:p>
            <a:pPr lvl="2"/>
            <a:r>
              <a:rPr lang="pl-PL" dirty="0"/>
              <a:t>Third </a:t>
            </a:r>
            <a:r>
              <a:rPr lang="pl-PL" dirty="0" err="1"/>
              <a:t>level</a:t>
            </a:r>
            <a:r>
              <a:rPr lang="pl-PL" dirty="0"/>
              <a:t>	</a:t>
            </a:r>
          </a:p>
          <a:p>
            <a:pPr lvl="3"/>
            <a:r>
              <a:rPr lang="pl-PL" dirty="0" err="1"/>
              <a:t>Fourth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4"/>
            <a:r>
              <a:rPr lang="pl-PL" dirty="0" err="1"/>
              <a:t>Fifth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r">
              <a:spcBef>
                <a:spcPts val="1000"/>
              </a:spcBef>
              <a:buSzPct val="78000"/>
              <a:buFont typeface="Wingdings" pitchFamily="2" charset="2"/>
              <a:buNone/>
            </a:pPr>
            <a:fld id="{2DF0A7F1-8DDE-AB40-ABD1-86832C9EAD8A}" type="datetimeFigureOut">
              <a:rPr lang="pl-PL" smtClean="0"/>
              <a:pPr algn="r">
                <a:spcBef>
                  <a:spcPts val="1000"/>
                </a:spcBef>
                <a:buSzPct val="78000"/>
                <a:buFont typeface="Wingdings" pitchFamily="2" charset="2"/>
                <a:buNone/>
              </a:pPr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039" y="6356350"/>
            <a:ext cx="576261" cy="365125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91440" bIns="45720" rtlCol="0" anchor="ctr"/>
          <a:lstStyle>
            <a:lvl1pPr>
              <a:defRPr lang="pl-PL" sz="1200" b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ctr"/>
            <a:fld id="{82F84508-4418-4F44-8CB3-6C056C4313D3}" type="slidenum">
              <a:rPr lang="pl-PL" smtClean="0"/>
              <a:pPr algn="ctr"/>
              <a:t>‹#›</a:t>
            </a:fld>
            <a:endParaRPr lang="pl-PL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EC1F1354-957C-DC29-4507-F5F04B50C75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4813" y="6383338"/>
            <a:ext cx="9461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6355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498" r:id="rId1"/>
    <p:sldLayoutId id="2147485535" r:id="rId2"/>
    <p:sldLayoutId id="2147485499" r:id="rId3"/>
    <p:sldLayoutId id="2147485585" r:id="rId4"/>
    <p:sldLayoutId id="2147485512" r:id="rId5"/>
    <p:sldLayoutId id="2147485513" r:id="rId6"/>
    <p:sldLayoutId id="2147485514" r:id="rId7"/>
    <p:sldLayoutId id="2147485532" r:id="rId8"/>
    <p:sldLayoutId id="2147485533" r:id="rId9"/>
    <p:sldLayoutId id="2147485534" r:id="rId10"/>
    <p:sldLayoutId id="214748558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57">
          <p15:clr>
            <a:srgbClr val="C35EA4"/>
          </p15:clr>
        </p15:guide>
        <p15:guide id="2" pos="792">
          <p15:clr>
            <a:srgbClr val="C35EA4"/>
          </p15:clr>
        </p15:guide>
        <p15:guide id="3" pos="1228">
          <p15:clr>
            <a:srgbClr val="C35EA4"/>
          </p15:clr>
        </p15:guide>
        <p15:guide id="4" pos="1663">
          <p15:clr>
            <a:srgbClr val="C35EA4"/>
          </p15:clr>
        </p15:guide>
        <p15:guide id="5" pos="2098">
          <p15:clr>
            <a:srgbClr val="C35EA4"/>
          </p15:clr>
        </p15:guide>
        <p15:guide id="6" pos="2534">
          <p15:clr>
            <a:srgbClr val="C35EA4"/>
          </p15:clr>
        </p15:guide>
        <p15:guide id="7" pos="2969">
          <p15:clr>
            <a:srgbClr val="C35EA4"/>
          </p15:clr>
        </p15:guide>
        <p15:guide id="8" pos="3405">
          <p15:clr>
            <a:srgbClr val="C35EA4"/>
          </p15:clr>
        </p15:guide>
        <p15:guide id="9" pos="7323">
          <p15:clr>
            <a:srgbClr val="C35EA4"/>
          </p15:clr>
        </p15:guide>
        <p15:guide id="10" pos="6888">
          <p15:clr>
            <a:srgbClr val="C35EA4"/>
          </p15:clr>
        </p15:guide>
        <p15:guide id="11" pos="6452">
          <p15:clr>
            <a:srgbClr val="C35EA4"/>
          </p15:clr>
        </p15:guide>
        <p15:guide id="12" pos="3840">
          <p15:clr>
            <a:srgbClr val="C35EA4"/>
          </p15:clr>
        </p15:guide>
        <p15:guide id="13" pos="6017">
          <p15:clr>
            <a:srgbClr val="C35EA4"/>
          </p15:clr>
        </p15:guide>
        <p15:guide id="14" pos="5582">
          <p15:clr>
            <a:srgbClr val="C35EA4"/>
          </p15:clr>
        </p15:guide>
        <p15:guide id="15" pos="5146">
          <p15:clr>
            <a:srgbClr val="C35EA4"/>
          </p15:clr>
        </p15:guide>
        <p15:guide id="16" pos="4711">
          <p15:clr>
            <a:srgbClr val="C35EA4"/>
          </p15:clr>
        </p15:guide>
        <p15:guide id="17" pos="4275">
          <p15:clr>
            <a:srgbClr val="C35EA4"/>
          </p15:clr>
        </p15:guide>
        <p15:guide id="18" pos="284">
          <p15:clr>
            <a:srgbClr val="F26B43"/>
          </p15:clr>
        </p15:guide>
        <p15:guide id="19" pos="720">
          <p15:clr>
            <a:srgbClr val="F26B43"/>
          </p15:clr>
        </p15:guide>
        <p15:guide id="20" pos="429">
          <p15:clr>
            <a:srgbClr val="F26B43"/>
          </p15:clr>
        </p15:guide>
        <p15:guide id="21" pos="865">
          <p15:clr>
            <a:srgbClr val="F26B43"/>
          </p15:clr>
        </p15:guide>
        <p15:guide id="22" pos="1155">
          <p15:clr>
            <a:srgbClr val="F26B43"/>
          </p15:clr>
        </p15:guide>
        <p15:guide id="23" pos="1300">
          <p15:clr>
            <a:srgbClr val="F26B43"/>
          </p15:clr>
        </p15:guide>
        <p15:guide id="24" pos="1590">
          <p15:clr>
            <a:srgbClr val="F26B43"/>
          </p15:clr>
        </p15:guide>
        <p15:guide id="25" pos="1736">
          <p15:clr>
            <a:srgbClr val="F26B43"/>
          </p15:clr>
        </p15:guide>
        <p15:guide id="26" pos="2026">
          <p15:clr>
            <a:srgbClr val="F26B43"/>
          </p15:clr>
        </p15:guide>
        <p15:guide id="27" pos="2171">
          <p15:clr>
            <a:srgbClr val="F26B43"/>
          </p15:clr>
        </p15:guide>
        <p15:guide id="28" pos="2461">
          <p15:clr>
            <a:srgbClr val="F26B43"/>
          </p15:clr>
        </p15:guide>
        <p15:guide id="29" pos="2606">
          <p15:clr>
            <a:srgbClr val="F26B43"/>
          </p15:clr>
        </p15:guide>
        <p15:guide id="30" pos="2897">
          <p15:clr>
            <a:srgbClr val="F26B43"/>
          </p15:clr>
        </p15:guide>
        <p15:guide id="31" pos="3042">
          <p15:clr>
            <a:srgbClr val="F26B43"/>
          </p15:clr>
        </p15:guide>
        <p15:guide id="32" pos="3332">
          <p15:clr>
            <a:srgbClr val="F26B43"/>
          </p15:clr>
        </p15:guide>
        <p15:guide id="33" pos="3477">
          <p15:clr>
            <a:srgbClr val="F26B43"/>
          </p15:clr>
        </p15:guide>
        <p15:guide id="34" pos="3767">
          <p15:clr>
            <a:srgbClr val="F26B43"/>
          </p15:clr>
        </p15:guide>
        <p15:guide id="35" pos="3913">
          <p15:clr>
            <a:srgbClr val="F26B43"/>
          </p15:clr>
        </p15:guide>
        <p15:guide id="36" pos="4203">
          <p15:clr>
            <a:srgbClr val="F26B43"/>
          </p15:clr>
        </p15:guide>
        <p15:guide id="37" pos="4348">
          <p15:clr>
            <a:srgbClr val="F26B43"/>
          </p15:clr>
        </p15:guide>
        <p15:guide id="38" pos="4638">
          <p15:clr>
            <a:srgbClr val="F26B43"/>
          </p15:clr>
        </p15:guide>
        <p15:guide id="39" pos="4783">
          <p15:clr>
            <a:srgbClr val="F26B43"/>
          </p15:clr>
        </p15:guide>
        <p15:guide id="40" pos="5074">
          <p15:clr>
            <a:srgbClr val="F26B43"/>
          </p15:clr>
        </p15:guide>
        <p15:guide id="41" pos="5219">
          <p15:clr>
            <a:srgbClr val="F26B43"/>
          </p15:clr>
        </p15:guide>
        <p15:guide id="42" pos="5509">
          <p15:clr>
            <a:srgbClr val="F26B43"/>
          </p15:clr>
        </p15:guide>
        <p15:guide id="43" pos="5654">
          <p15:clr>
            <a:srgbClr val="F26B43"/>
          </p15:clr>
        </p15:guide>
        <p15:guide id="44" pos="5944">
          <p15:clr>
            <a:srgbClr val="F26B43"/>
          </p15:clr>
        </p15:guide>
        <p15:guide id="45" pos="6090">
          <p15:clr>
            <a:srgbClr val="F26B43"/>
          </p15:clr>
        </p15:guide>
        <p15:guide id="46" pos="6380">
          <p15:clr>
            <a:srgbClr val="F26B43"/>
          </p15:clr>
        </p15:guide>
        <p15:guide id="47" pos="6525">
          <p15:clr>
            <a:srgbClr val="F26B43"/>
          </p15:clr>
        </p15:guide>
        <p15:guide id="48" pos="6815">
          <p15:clr>
            <a:srgbClr val="F26B43"/>
          </p15:clr>
        </p15:guide>
        <p15:guide id="49" pos="6960">
          <p15:clr>
            <a:srgbClr val="F26B43"/>
          </p15:clr>
        </p15:guide>
        <p15:guide id="50" pos="7251">
          <p15:clr>
            <a:srgbClr val="F26B43"/>
          </p15:clr>
        </p15:guide>
        <p15:guide id="51" pos="7396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9" y="1"/>
            <a:ext cx="10829924" cy="1124980"/>
          </a:xfrm>
          <a:prstGeom prst="rect">
            <a:avLst/>
          </a:prstGeom>
        </p:spPr>
        <p:txBody>
          <a:bodyPr vert="horz" lIns="0" tIns="45720" rIns="0" bIns="45720" rtlCol="0" anchor="b" anchorCtr="0">
            <a:normAutofit/>
          </a:bodyPr>
          <a:lstStyle/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9" y="1484784"/>
            <a:ext cx="10829924" cy="46921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 dirty="0"/>
              <a:t>First </a:t>
            </a:r>
            <a:r>
              <a:rPr lang="pl-PL" dirty="0" err="1"/>
              <a:t>level</a:t>
            </a:r>
            <a:endParaRPr lang="pl-PL" dirty="0"/>
          </a:p>
          <a:p>
            <a:pPr lvl="1"/>
            <a:r>
              <a:rPr lang="pl-PL" dirty="0"/>
              <a:t>Second </a:t>
            </a:r>
            <a:r>
              <a:rPr lang="pl-PL" dirty="0" err="1"/>
              <a:t>level</a:t>
            </a:r>
            <a:endParaRPr lang="pl-PL" dirty="0"/>
          </a:p>
          <a:p>
            <a:pPr lvl="2"/>
            <a:r>
              <a:rPr lang="pl-PL" dirty="0"/>
              <a:t>Third </a:t>
            </a:r>
            <a:r>
              <a:rPr lang="pl-PL" dirty="0" err="1"/>
              <a:t>level</a:t>
            </a:r>
            <a:r>
              <a:rPr lang="pl-PL" dirty="0"/>
              <a:t>	</a:t>
            </a:r>
          </a:p>
          <a:p>
            <a:pPr lvl="3"/>
            <a:r>
              <a:rPr lang="pl-PL" dirty="0" err="1"/>
              <a:t>Fourth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4"/>
            <a:r>
              <a:rPr lang="pl-PL" dirty="0" err="1"/>
              <a:t>Fifth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smtClean="0">
                <a:solidFill>
                  <a:srgbClr val="686868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r">
              <a:spcBef>
                <a:spcPts val="1000"/>
              </a:spcBef>
              <a:buSzPct val="78000"/>
              <a:buFont typeface="Wingdings" pitchFamily="2" charset="2"/>
              <a:buNone/>
            </a:pPr>
            <a:fld id="{2DF0A7F1-8DDE-AB40-ABD1-86832C9EAD8A}" type="datetimeFigureOut">
              <a:rPr lang="pl-PL" smtClean="0"/>
              <a:pPr algn="r">
                <a:spcBef>
                  <a:spcPts val="1000"/>
                </a:spcBef>
                <a:buSzPct val="78000"/>
                <a:buFont typeface="Wingdings" pitchFamily="2" charset="2"/>
                <a:buNone/>
              </a:pPr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dirty="0">
                <a:solidFill>
                  <a:srgbClr val="686868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039" y="6356350"/>
            <a:ext cx="576261" cy="365125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91440" bIns="45720" rtlCol="0" anchor="ctr"/>
          <a:lstStyle>
            <a:lvl1pPr>
              <a:defRPr lang="pl-PL" sz="1200" b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ctr"/>
            <a:fld id="{82F84508-4418-4F44-8CB3-6C056C4313D3}" type="slidenum">
              <a:rPr lang="pl-PL" smtClean="0"/>
              <a:pPr algn="ctr"/>
              <a:t>‹#›</a:t>
            </a:fld>
            <a:endParaRPr lang="pl-PL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F00B9B8A-F08A-B2DD-E2C5-4DCEACD2646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4813" y="6383338"/>
            <a:ext cx="9461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16116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388" r:id="rId1"/>
    <p:sldLayoutId id="2147485617" r:id="rId2"/>
    <p:sldLayoutId id="2147485465" r:id="rId3"/>
    <p:sldLayoutId id="2147485618" r:id="rId4"/>
    <p:sldLayoutId id="2147485588" r:id="rId5"/>
    <p:sldLayoutId id="2147485619" r:id="rId6"/>
    <p:sldLayoutId id="2147485616" r:id="rId7"/>
    <p:sldLayoutId id="2147485444" r:id="rId8"/>
    <p:sldLayoutId id="2147485468" r:id="rId9"/>
    <p:sldLayoutId id="2147485620" r:id="rId10"/>
    <p:sldLayoutId id="214748558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57">
          <p15:clr>
            <a:srgbClr val="C35EA4"/>
          </p15:clr>
        </p15:guide>
        <p15:guide id="2" pos="792">
          <p15:clr>
            <a:srgbClr val="C35EA4"/>
          </p15:clr>
        </p15:guide>
        <p15:guide id="3" pos="1228">
          <p15:clr>
            <a:srgbClr val="C35EA4"/>
          </p15:clr>
        </p15:guide>
        <p15:guide id="4" pos="1663">
          <p15:clr>
            <a:srgbClr val="C35EA4"/>
          </p15:clr>
        </p15:guide>
        <p15:guide id="5" pos="2098">
          <p15:clr>
            <a:srgbClr val="C35EA4"/>
          </p15:clr>
        </p15:guide>
        <p15:guide id="6" pos="2534">
          <p15:clr>
            <a:srgbClr val="C35EA4"/>
          </p15:clr>
        </p15:guide>
        <p15:guide id="7" pos="2969">
          <p15:clr>
            <a:srgbClr val="C35EA4"/>
          </p15:clr>
        </p15:guide>
        <p15:guide id="8" pos="3405">
          <p15:clr>
            <a:srgbClr val="C35EA4"/>
          </p15:clr>
        </p15:guide>
        <p15:guide id="9" pos="7323">
          <p15:clr>
            <a:srgbClr val="C35EA4"/>
          </p15:clr>
        </p15:guide>
        <p15:guide id="10" pos="6888">
          <p15:clr>
            <a:srgbClr val="C35EA4"/>
          </p15:clr>
        </p15:guide>
        <p15:guide id="11" pos="6452">
          <p15:clr>
            <a:srgbClr val="C35EA4"/>
          </p15:clr>
        </p15:guide>
        <p15:guide id="12" pos="3840">
          <p15:clr>
            <a:srgbClr val="C35EA4"/>
          </p15:clr>
        </p15:guide>
        <p15:guide id="13" pos="6017">
          <p15:clr>
            <a:srgbClr val="C35EA4"/>
          </p15:clr>
        </p15:guide>
        <p15:guide id="14" pos="5582">
          <p15:clr>
            <a:srgbClr val="C35EA4"/>
          </p15:clr>
        </p15:guide>
        <p15:guide id="15" pos="5146">
          <p15:clr>
            <a:srgbClr val="C35EA4"/>
          </p15:clr>
        </p15:guide>
        <p15:guide id="16" pos="4711">
          <p15:clr>
            <a:srgbClr val="C35EA4"/>
          </p15:clr>
        </p15:guide>
        <p15:guide id="17" pos="4275">
          <p15:clr>
            <a:srgbClr val="C35EA4"/>
          </p15:clr>
        </p15:guide>
        <p15:guide id="18" pos="284">
          <p15:clr>
            <a:srgbClr val="F26B43"/>
          </p15:clr>
        </p15:guide>
        <p15:guide id="19" pos="720">
          <p15:clr>
            <a:srgbClr val="F26B43"/>
          </p15:clr>
        </p15:guide>
        <p15:guide id="20" pos="429">
          <p15:clr>
            <a:srgbClr val="F26B43"/>
          </p15:clr>
        </p15:guide>
        <p15:guide id="21" pos="865">
          <p15:clr>
            <a:srgbClr val="F26B43"/>
          </p15:clr>
        </p15:guide>
        <p15:guide id="22" pos="1155">
          <p15:clr>
            <a:srgbClr val="F26B43"/>
          </p15:clr>
        </p15:guide>
        <p15:guide id="23" pos="1300">
          <p15:clr>
            <a:srgbClr val="F26B43"/>
          </p15:clr>
        </p15:guide>
        <p15:guide id="24" pos="1590">
          <p15:clr>
            <a:srgbClr val="F26B43"/>
          </p15:clr>
        </p15:guide>
        <p15:guide id="25" pos="1736">
          <p15:clr>
            <a:srgbClr val="F26B43"/>
          </p15:clr>
        </p15:guide>
        <p15:guide id="26" pos="2026">
          <p15:clr>
            <a:srgbClr val="F26B43"/>
          </p15:clr>
        </p15:guide>
        <p15:guide id="27" pos="2171">
          <p15:clr>
            <a:srgbClr val="F26B43"/>
          </p15:clr>
        </p15:guide>
        <p15:guide id="28" pos="2461">
          <p15:clr>
            <a:srgbClr val="F26B43"/>
          </p15:clr>
        </p15:guide>
        <p15:guide id="29" pos="2606">
          <p15:clr>
            <a:srgbClr val="F26B43"/>
          </p15:clr>
        </p15:guide>
        <p15:guide id="30" pos="2897">
          <p15:clr>
            <a:srgbClr val="F26B43"/>
          </p15:clr>
        </p15:guide>
        <p15:guide id="31" pos="3042">
          <p15:clr>
            <a:srgbClr val="F26B43"/>
          </p15:clr>
        </p15:guide>
        <p15:guide id="32" pos="3332">
          <p15:clr>
            <a:srgbClr val="F26B43"/>
          </p15:clr>
        </p15:guide>
        <p15:guide id="33" pos="3477">
          <p15:clr>
            <a:srgbClr val="F26B43"/>
          </p15:clr>
        </p15:guide>
        <p15:guide id="34" pos="3767">
          <p15:clr>
            <a:srgbClr val="F26B43"/>
          </p15:clr>
        </p15:guide>
        <p15:guide id="35" pos="3913">
          <p15:clr>
            <a:srgbClr val="F26B43"/>
          </p15:clr>
        </p15:guide>
        <p15:guide id="36" pos="4203">
          <p15:clr>
            <a:srgbClr val="F26B43"/>
          </p15:clr>
        </p15:guide>
        <p15:guide id="37" pos="4348">
          <p15:clr>
            <a:srgbClr val="F26B43"/>
          </p15:clr>
        </p15:guide>
        <p15:guide id="38" pos="4638">
          <p15:clr>
            <a:srgbClr val="F26B43"/>
          </p15:clr>
        </p15:guide>
        <p15:guide id="39" pos="4783">
          <p15:clr>
            <a:srgbClr val="F26B43"/>
          </p15:clr>
        </p15:guide>
        <p15:guide id="40" pos="5074">
          <p15:clr>
            <a:srgbClr val="F26B43"/>
          </p15:clr>
        </p15:guide>
        <p15:guide id="41" pos="5219">
          <p15:clr>
            <a:srgbClr val="F26B43"/>
          </p15:clr>
        </p15:guide>
        <p15:guide id="42" pos="5509">
          <p15:clr>
            <a:srgbClr val="F26B43"/>
          </p15:clr>
        </p15:guide>
        <p15:guide id="43" pos="5654">
          <p15:clr>
            <a:srgbClr val="F26B43"/>
          </p15:clr>
        </p15:guide>
        <p15:guide id="44" pos="5944">
          <p15:clr>
            <a:srgbClr val="F26B43"/>
          </p15:clr>
        </p15:guide>
        <p15:guide id="45" pos="6090">
          <p15:clr>
            <a:srgbClr val="F26B43"/>
          </p15:clr>
        </p15:guide>
        <p15:guide id="46" pos="6380">
          <p15:clr>
            <a:srgbClr val="F26B43"/>
          </p15:clr>
        </p15:guide>
        <p15:guide id="47" pos="6525">
          <p15:clr>
            <a:srgbClr val="F26B43"/>
          </p15:clr>
        </p15:guide>
        <p15:guide id="48" pos="6815">
          <p15:clr>
            <a:srgbClr val="F26B43"/>
          </p15:clr>
        </p15:guide>
        <p15:guide id="49" pos="6960">
          <p15:clr>
            <a:srgbClr val="F26B43"/>
          </p15:clr>
        </p15:guide>
        <p15:guide id="50" pos="7251">
          <p15:clr>
            <a:srgbClr val="F26B43"/>
          </p15:clr>
        </p15:guide>
        <p15:guide id="51" pos="7396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9" y="1"/>
            <a:ext cx="10829924" cy="1124980"/>
          </a:xfrm>
          <a:prstGeom prst="rect">
            <a:avLst/>
          </a:prstGeom>
        </p:spPr>
        <p:txBody>
          <a:bodyPr vert="horz" lIns="0" tIns="45720" rIns="0" bIns="45720" rtlCol="0" anchor="b" anchorCtr="0">
            <a:normAutofit/>
          </a:bodyPr>
          <a:lstStyle/>
          <a:p>
            <a:r>
              <a:rPr lang="pl-PL" dirty="0" err="1"/>
              <a:t>Click</a:t>
            </a:r>
            <a:r>
              <a:rPr lang="pl-PL" dirty="0"/>
              <a:t> to </a:t>
            </a:r>
            <a:r>
              <a:rPr lang="pl-PL" dirty="0" err="1"/>
              <a:t>edit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9" y="1484784"/>
            <a:ext cx="10829924" cy="469217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 dirty="0"/>
              <a:t>First </a:t>
            </a:r>
            <a:r>
              <a:rPr lang="pl-PL" dirty="0" err="1"/>
              <a:t>level</a:t>
            </a:r>
            <a:endParaRPr lang="pl-PL" dirty="0"/>
          </a:p>
          <a:p>
            <a:pPr lvl="1"/>
            <a:r>
              <a:rPr lang="pl-PL" dirty="0"/>
              <a:t>Second </a:t>
            </a:r>
            <a:r>
              <a:rPr lang="pl-PL" dirty="0" err="1"/>
              <a:t>level</a:t>
            </a:r>
            <a:endParaRPr lang="pl-PL" dirty="0"/>
          </a:p>
          <a:p>
            <a:pPr lvl="2"/>
            <a:r>
              <a:rPr lang="pl-PL" dirty="0"/>
              <a:t>Third </a:t>
            </a:r>
            <a:r>
              <a:rPr lang="pl-PL" dirty="0" err="1"/>
              <a:t>level</a:t>
            </a:r>
            <a:r>
              <a:rPr lang="pl-PL" dirty="0"/>
              <a:t>	</a:t>
            </a:r>
          </a:p>
          <a:p>
            <a:pPr lvl="3"/>
            <a:r>
              <a:rPr lang="pl-PL" dirty="0" err="1"/>
              <a:t>Fourth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pl-PL" dirty="0"/>
          </a:p>
          <a:p>
            <a:pPr lvl="4"/>
            <a:r>
              <a:rPr lang="pl-PL" dirty="0" err="1"/>
              <a:t>Fifth</a:t>
            </a:r>
            <a:r>
              <a:rPr lang="pl-PL" dirty="0"/>
              <a:t> </a:t>
            </a:r>
            <a:r>
              <a:rPr lang="pl-PL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93012" y="6356350"/>
            <a:ext cx="2535237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r">
              <a:spcBef>
                <a:spcPts val="1000"/>
              </a:spcBef>
              <a:buSzPct val="78000"/>
              <a:buFont typeface="Wingdings" pitchFamily="2" charset="2"/>
              <a:buNone/>
            </a:pPr>
            <a:fld id="{2DF0A7F1-8DDE-AB40-ABD1-86832C9EAD8A}" type="datetimeFigureOut">
              <a:rPr lang="pl-PL" smtClean="0"/>
              <a:pPr algn="r">
                <a:spcBef>
                  <a:spcPts val="1000"/>
                </a:spcBef>
                <a:buSzPct val="78000"/>
                <a:buFont typeface="Wingdings" pitchFamily="2" charset="2"/>
                <a:buNone/>
              </a:pPr>
              <a:t>13.06.2024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3188" y="6356350"/>
            <a:ext cx="5989636" cy="365125"/>
          </a:xfrm>
          <a:prstGeom prst="rect">
            <a:avLst/>
          </a:prstGeom>
        </p:spPr>
        <p:txBody>
          <a:bodyPr lIns="0" rIns="0" anchor="ctr" anchorCtr="0"/>
          <a:lstStyle>
            <a:lvl1pPr>
              <a:defRPr lang="pl-PL" sz="1200" b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Bef>
                <a:spcPts val="1000"/>
              </a:spcBef>
              <a:buSzPct val="78000"/>
              <a:buFont typeface="Wingdings" pitchFamily="2" charset="2"/>
              <a:buNone/>
            </a:pPr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1039" y="6356350"/>
            <a:ext cx="576261" cy="365125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91440" bIns="45720" rtlCol="0" anchor="ctr"/>
          <a:lstStyle>
            <a:lvl1pPr>
              <a:defRPr lang="pl-PL" sz="1200" b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algn="ctr"/>
            <a:fld id="{82F84508-4418-4F44-8CB3-6C056C4313D3}" type="slidenum">
              <a:rPr lang="pl-PL" smtClean="0"/>
              <a:pPr algn="ctr"/>
              <a:t>‹#›</a:t>
            </a:fld>
            <a:endParaRPr lang="pl-PL" dirty="0"/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E90E9426-D5D0-2B07-DE22-3A6731B5731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4813" y="6383338"/>
            <a:ext cx="9461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36390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390" r:id="rId1"/>
    <p:sldLayoutId id="2147485684" r:id="rId2"/>
    <p:sldLayoutId id="2147485391" r:id="rId3"/>
    <p:sldLayoutId id="2147485685" r:id="rId4"/>
    <p:sldLayoutId id="2147485392" r:id="rId5"/>
    <p:sldLayoutId id="2147485686" r:id="rId6"/>
    <p:sldLayoutId id="2147485517" r:id="rId7"/>
    <p:sldLayoutId id="2147485518" r:id="rId8"/>
    <p:sldLayoutId id="2147485519" r:id="rId9"/>
    <p:sldLayoutId id="2147485393" r:id="rId10"/>
    <p:sldLayoutId id="2147485394" r:id="rId11"/>
    <p:sldLayoutId id="2147485395" r:id="rId12"/>
    <p:sldLayoutId id="2147485396" r:id="rId13"/>
    <p:sldLayoutId id="2147485584" r:id="rId14"/>
    <p:sldLayoutId id="2147485645" r:id="rId15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SzPct val="90000"/>
        <a:buFont typeface="Wingdings" pitchFamily="2" charset="2"/>
        <a:buChar char="§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57">
          <p15:clr>
            <a:srgbClr val="C35EA4"/>
          </p15:clr>
        </p15:guide>
        <p15:guide id="2" pos="792">
          <p15:clr>
            <a:srgbClr val="C35EA4"/>
          </p15:clr>
        </p15:guide>
        <p15:guide id="3" pos="1228">
          <p15:clr>
            <a:srgbClr val="C35EA4"/>
          </p15:clr>
        </p15:guide>
        <p15:guide id="4" pos="1663">
          <p15:clr>
            <a:srgbClr val="C35EA4"/>
          </p15:clr>
        </p15:guide>
        <p15:guide id="5" pos="2098">
          <p15:clr>
            <a:srgbClr val="C35EA4"/>
          </p15:clr>
        </p15:guide>
        <p15:guide id="6" pos="2534">
          <p15:clr>
            <a:srgbClr val="C35EA4"/>
          </p15:clr>
        </p15:guide>
        <p15:guide id="7" pos="2969">
          <p15:clr>
            <a:srgbClr val="C35EA4"/>
          </p15:clr>
        </p15:guide>
        <p15:guide id="8" pos="3405">
          <p15:clr>
            <a:srgbClr val="C35EA4"/>
          </p15:clr>
        </p15:guide>
        <p15:guide id="9" pos="7323">
          <p15:clr>
            <a:srgbClr val="C35EA4"/>
          </p15:clr>
        </p15:guide>
        <p15:guide id="10" pos="6888">
          <p15:clr>
            <a:srgbClr val="C35EA4"/>
          </p15:clr>
        </p15:guide>
        <p15:guide id="11" pos="6452">
          <p15:clr>
            <a:srgbClr val="C35EA4"/>
          </p15:clr>
        </p15:guide>
        <p15:guide id="12" pos="3840">
          <p15:clr>
            <a:srgbClr val="C35EA4"/>
          </p15:clr>
        </p15:guide>
        <p15:guide id="13" pos="6017">
          <p15:clr>
            <a:srgbClr val="C35EA4"/>
          </p15:clr>
        </p15:guide>
        <p15:guide id="14" pos="5582">
          <p15:clr>
            <a:srgbClr val="C35EA4"/>
          </p15:clr>
        </p15:guide>
        <p15:guide id="15" pos="5146">
          <p15:clr>
            <a:srgbClr val="C35EA4"/>
          </p15:clr>
        </p15:guide>
        <p15:guide id="16" pos="4711">
          <p15:clr>
            <a:srgbClr val="C35EA4"/>
          </p15:clr>
        </p15:guide>
        <p15:guide id="17" pos="4275">
          <p15:clr>
            <a:srgbClr val="C35EA4"/>
          </p15:clr>
        </p15:guide>
        <p15:guide id="18" pos="284">
          <p15:clr>
            <a:srgbClr val="F26B43"/>
          </p15:clr>
        </p15:guide>
        <p15:guide id="19" pos="720">
          <p15:clr>
            <a:srgbClr val="F26B43"/>
          </p15:clr>
        </p15:guide>
        <p15:guide id="20" pos="429">
          <p15:clr>
            <a:srgbClr val="F26B43"/>
          </p15:clr>
        </p15:guide>
        <p15:guide id="21" pos="865">
          <p15:clr>
            <a:srgbClr val="F26B43"/>
          </p15:clr>
        </p15:guide>
        <p15:guide id="22" pos="1155">
          <p15:clr>
            <a:srgbClr val="F26B43"/>
          </p15:clr>
        </p15:guide>
        <p15:guide id="23" pos="1300">
          <p15:clr>
            <a:srgbClr val="F26B43"/>
          </p15:clr>
        </p15:guide>
        <p15:guide id="24" pos="1590">
          <p15:clr>
            <a:srgbClr val="F26B43"/>
          </p15:clr>
        </p15:guide>
        <p15:guide id="25" pos="1736">
          <p15:clr>
            <a:srgbClr val="F26B43"/>
          </p15:clr>
        </p15:guide>
        <p15:guide id="26" pos="2026">
          <p15:clr>
            <a:srgbClr val="F26B43"/>
          </p15:clr>
        </p15:guide>
        <p15:guide id="27" pos="2171">
          <p15:clr>
            <a:srgbClr val="F26B43"/>
          </p15:clr>
        </p15:guide>
        <p15:guide id="28" pos="2461">
          <p15:clr>
            <a:srgbClr val="F26B43"/>
          </p15:clr>
        </p15:guide>
        <p15:guide id="29" pos="2606">
          <p15:clr>
            <a:srgbClr val="F26B43"/>
          </p15:clr>
        </p15:guide>
        <p15:guide id="30" pos="2897">
          <p15:clr>
            <a:srgbClr val="F26B43"/>
          </p15:clr>
        </p15:guide>
        <p15:guide id="31" pos="3042">
          <p15:clr>
            <a:srgbClr val="F26B43"/>
          </p15:clr>
        </p15:guide>
        <p15:guide id="32" pos="3332">
          <p15:clr>
            <a:srgbClr val="F26B43"/>
          </p15:clr>
        </p15:guide>
        <p15:guide id="33" pos="3477">
          <p15:clr>
            <a:srgbClr val="F26B43"/>
          </p15:clr>
        </p15:guide>
        <p15:guide id="34" pos="3767">
          <p15:clr>
            <a:srgbClr val="F26B43"/>
          </p15:clr>
        </p15:guide>
        <p15:guide id="35" pos="3913">
          <p15:clr>
            <a:srgbClr val="F26B43"/>
          </p15:clr>
        </p15:guide>
        <p15:guide id="36" pos="4203">
          <p15:clr>
            <a:srgbClr val="F26B43"/>
          </p15:clr>
        </p15:guide>
        <p15:guide id="37" pos="4348">
          <p15:clr>
            <a:srgbClr val="F26B43"/>
          </p15:clr>
        </p15:guide>
        <p15:guide id="38" pos="4638">
          <p15:clr>
            <a:srgbClr val="F26B43"/>
          </p15:clr>
        </p15:guide>
        <p15:guide id="39" pos="4783">
          <p15:clr>
            <a:srgbClr val="F26B43"/>
          </p15:clr>
        </p15:guide>
        <p15:guide id="40" pos="5074">
          <p15:clr>
            <a:srgbClr val="F26B43"/>
          </p15:clr>
        </p15:guide>
        <p15:guide id="41" pos="5219">
          <p15:clr>
            <a:srgbClr val="F26B43"/>
          </p15:clr>
        </p15:guide>
        <p15:guide id="42" pos="5509">
          <p15:clr>
            <a:srgbClr val="F26B43"/>
          </p15:clr>
        </p15:guide>
        <p15:guide id="43" pos="5654">
          <p15:clr>
            <a:srgbClr val="F26B43"/>
          </p15:clr>
        </p15:guide>
        <p15:guide id="44" pos="5944">
          <p15:clr>
            <a:srgbClr val="F26B43"/>
          </p15:clr>
        </p15:guide>
        <p15:guide id="45" pos="6090">
          <p15:clr>
            <a:srgbClr val="F26B43"/>
          </p15:clr>
        </p15:guide>
        <p15:guide id="46" pos="6380">
          <p15:clr>
            <a:srgbClr val="F26B43"/>
          </p15:clr>
        </p15:guide>
        <p15:guide id="47" pos="6525">
          <p15:clr>
            <a:srgbClr val="F26B43"/>
          </p15:clr>
        </p15:guide>
        <p15:guide id="48" pos="6815">
          <p15:clr>
            <a:srgbClr val="F26B43"/>
          </p15:clr>
        </p15:guide>
        <p15:guide id="49" pos="6960">
          <p15:clr>
            <a:srgbClr val="F26B43"/>
          </p15:clr>
        </p15:guide>
        <p15:guide id="50" pos="7251">
          <p15:clr>
            <a:srgbClr val="F26B43"/>
          </p15:clr>
        </p15:guide>
        <p15:guide id="51" pos="739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"/><Relationship Id="rId1" Type="http://schemas.openxmlformats.org/officeDocument/2006/relationships/slideLayout" Target="../slideLayouts/slideLayout4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Kubernetes" TargetMode="Externa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rp.comarch.pl/Szkolenia/Ankiety/surveys" TargetMode="Externa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g"/><Relationship Id="rId2" Type="http://schemas.openxmlformats.org/officeDocument/2006/relationships/image" Target="../media/image43.jpg"/><Relationship Id="rId1" Type="http://schemas.openxmlformats.org/officeDocument/2006/relationships/slideLayout" Target="../slideLayouts/slideLayout64.xml"/><Relationship Id="rId5" Type="http://schemas.openxmlformats.org/officeDocument/2006/relationships/image" Target="../media/image45.jpg"/><Relationship Id="rId4" Type="http://schemas.openxmlformats.org/officeDocument/2006/relationships/hyperlink" Target="mailto:mail.szkolenia@comarch.p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ugeek.github.io/blog/post/2019-02-24-instalar-servicios-o-aplicaciones-con-docker-para-tu-raspberry-o-cualquier-servidor-gnu-linux.html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biaonoldcomputers.blogspot.com/2017/01/docker-su-centos-7.html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CA07D0E-2C0B-3E29-9D21-25DCB948B3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1038" y="1355735"/>
            <a:ext cx="5299075" cy="1578263"/>
          </a:xfrm>
        </p:spPr>
        <p:txBody>
          <a:bodyPr/>
          <a:lstStyle/>
          <a:p>
            <a:r>
              <a:rPr lang="pl-PL" dirty="0"/>
              <a:t>Tytuł szkolenia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9377D892-8CF2-19EE-23B8-C10F10F799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1038" y="3313545"/>
            <a:ext cx="5299076" cy="1578262"/>
          </a:xfrm>
        </p:spPr>
        <p:txBody>
          <a:bodyPr/>
          <a:lstStyle/>
          <a:p>
            <a:r>
              <a:rPr lang="pl-PL" dirty="0"/>
              <a:t>Aplikacje kontenerowe w klastrach </a:t>
            </a:r>
          </a:p>
          <a:p>
            <a:r>
              <a:rPr lang="pl-PL" dirty="0"/>
              <a:t>z wykorzystaniem Docker oraz </a:t>
            </a:r>
            <a:r>
              <a:rPr lang="pl-PL" dirty="0" err="1"/>
              <a:t>Kubernetes</a:t>
            </a:r>
            <a:endParaRPr lang="pl-PL" dirty="0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AAE63F94-F7F1-DBB0-9E7C-FC2118C76E8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pl-PL" dirty="0"/>
              <a:t>Trener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1C30FDB0-AB80-DF25-2596-049DBA28D5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pl-PL" dirty="0"/>
              <a:t>Marcin Albiniak</a:t>
            </a:r>
          </a:p>
        </p:txBody>
      </p:sp>
      <p:pic>
        <p:nvPicPr>
          <p:cNvPr id="8" name="Symbol zastępczy obrazu 7">
            <a:extLst>
              <a:ext uri="{FF2B5EF4-FFF2-40B4-BE49-F238E27FC236}">
                <a16:creationId xmlns:a16="http://schemas.microsoft.com/office/drawing/2014/main" id="{163A9BF6-DB26-BC57-FF72-C69439679D7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457" b="457"/>
          <a:stretch/>
        </p:blipFill>
        <p:spPr>
          <a:xfrm>
            <a:off x="7123154" y="1394293"/>
            <a:ext cx="3916364" cy="3916364"/>
          </a:xfrm>
        </p:spPr>
      </p:pic>
    </p:spTree>
    <p:extLst>
      <p:ext uri="{BB962C8B-B14F-4D97-AF65-F5344CB8AC3E}">
        <p14:creationId xmlns:p14="http://schemas.microsoft.com/office/powerpoint/2010/main" val="2225158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C8C412F7-5BFF-98E5-7ED1-F8266684C8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504" y="1700808"/>
            <a:ext cx="6372225" cy="4886325"/>
          </a:xfrm>
          <a:prstGeom prst="rect">
            <a:avLst/>
          </a:prstGeom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FBFA2C22-48AF-2A37-E085-D58887C3FCC5}"/>
              </a:ext>
            </a:extLst>
          </p:cNvPr>
          <p:cNvSpPr txBox="1"/>
          <p:nvPr/>
        </p:nvSpPr>
        <p:spPr>
          <a:xfrm>
            <a:off x="407368" y="296118"/>
            <a:ext cx="101531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/>
              <a:t>Aplikacje chmurowe są tworzone z wykorzystaniem </a:t>
            </a:r>
            <a:r>
              <a:rPr lang="pl-PL" dirty="0" err="1"/>
              <a:t>architektur</a:t>
            </a:r>
            <a:r>
              <a:rPr lang="pl-PL" dirty="0"/>
              <a:t> bazujących na </a:t>
            </a:r>
            <a:r>
              <a:rPr lang="pl-PL" dirty="0" err="1"/>
              <a:t>mikrousługach</a:t>
            </a:r>
            <a:r>
              <a:rPr lang="pl-PL" dirty="0"/>
              <a:t>,</a:t>
            </a:r>
          </a:p>
          <a:p>
            <a:r>
              <a:rPr lang="pl-PL" dirty="0"/>
              <a:t>których poszczególne komponenty działają w odrębnych kontenerach</a:t>
            </a:r>
          </a:p>
        </p:txBody>
      </p:sp>
    </p:spTree>
    <p:extLst>
      <p:ext uri="{BB962C8B-B14F-4D97-AF65-F5344CB8AC3E}">
        <p14:creationId xmlns:p14="http://schemas.microsoft.com/office/powerpoint/2010/main" val="3312589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>
            <a:extLst>
              <a:ext uri="{FF2B5EF4-FFF2-40B4-BE49-F238E27FC236}">
                <a16:creationId xmlns:a16="http://schemas.microsoft.com/office/drawing/2014/main" id="{3BDD1CEF-3D93-25A5-B0C0-03BDB2568497}"/>
              </a:ext>
            </a:extLst>
          </p:cNvPr>
          <p:cNvSpPr txBox="1"/>
          <p:nvPr/>
        </p:nvSpPr>
        <p:spPr>
          <a:xfrm>
            <a:off x="839416" y="332656"/>
            <a:ext cx="65527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pl-PL" sz="1800" b="1" i="0" u="none" strike="noStrike" baseline="0" dirty="0">
                <a:latin typeface="Gotham-Bold"/>
              </a:rPr>
              <a:t>Innowacje techniczne: rozwiązania </a:t>
            </a:r>
            <a:r>
              <a:rPr lang="pl-PL" sz="1800" b="1" i="0" u="none" strike="noStrike" baseline="0" dirty="0" err="1">
                <a:latin typeface="Gotham-Bold"/>
              </a:rPr>
              <a:t>bezserwerowe</a:t>
            </a:r>
            <a:endParaRPr lang="pl-PL" dirty="0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D60CF11E-87E0-916B-D9E9-2497D47B9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7459" y="701988"/>
            <a:ext cx="6715125" cy="5450681"/>
          </a:xfrm>
          <a:prstGeom prst="rect">
            <a:avLst/>
          </a:prstGeom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9CB3E3EB-7BCC-5718-6731-2A2928D4BCAB}"/>
              </a:ext>
            </a:extLst>
          </p:cNvPr>
          <p:cNvSpPr txBox="1"/>
          <p:nvPr/>
        </p:nvSpPr>
        <p:spPr>
          <a:xfrm>
            <a:off x="695400" y="2276872"/>
            <a:ext cx="432048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/>
              <a:t>Pojedynczy klaster serwerów z </a:t>
            </a:r>
            <a:r>
              <a:rPr lang="pl-PL" dirty="0" err="1"/>
              <a:t>Dockerem</a:t>
            </a:r>
            <a:r>
              <a:rPr lang="pl-PL" dirty="0"/>
              <a:t> może obsługiwać aplikacje dowolnego typu, dając nam jednocześnie możliwość budowania, wdrażania i zarządzania nimi wszystkimi w taki sam sposób niezależnie od używanej przez nie architektury oraz stosu technologicznego</a:t>
            </a:r>
          </a:p>
        </p:txBody>
      </p:sp>
    </p:spTree>
    <p:extLst>
      <p:ext uri="{BB962C8B-B14F-4D97-AF65-F5344CB8AC3E}">
        <p14:creationId xmlns:p14="http://schemas.microsoft.com/office/powerpoint/2010/main" val="3938496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F046670-A09C-596F-14D4-EC5A1F30D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Kontener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54A01E8A-FDDD-06E8-B410-BA1E68731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312" y="2696765"/>
            <a:ext cx="8715375" cy="1464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87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F61D1D3A-63DA-6988-BDBB-5A26B38C4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472" y="1750218"/>
            <a:ext cx="7611916" cy="4199062"/>
          </a:xfrm>
          <a:prstGeom prst="rect">
            <a:avLst/>
          </a:prstGeom>
        </p:spPr>
      </p:pic>
      <p:sp>
        <p:nvSpPr>
          <p:cNvPr id="5" name="pole tekstowe 4">
            <a:extLst>
              <a:ext uri="{FF2B5EF4-FFF2-40B4-BE49-F238E27FC236}">
                <a16:creationId xmlns:a16="http://schemas.microsoft.com/office/drawing/2014/main" id="{8D559FB7-624E-5415-1A81-B9CD0D76DD09}"/>
              </a:ext>
            </a:extLst>
          </p:cNvPr>
          <p:cNvSpPr txBox="1"/>
          <p:nvPr/>
        </p:nvSpPr>
        <p:spPr>
          <a:xfrm>
            <a:off x="911424" y="692696"/>
            <a:ext cx="85689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pl-PL" sz="1800" b="0" i="1" u="none" strike="noStrike" baseline="0" dirty="0">
                <a:latin typeface="GothamNarrow-BookItalic"/>
              </a:rPr>
              <a:t>Wszystkie kontenery działające na tym samym komputerze współdzielą system operacyjny,</a:t>
            </a:r>
          </a:p>
          <a:p>
            <a:pPr algn="l"/>
            <a:r>
              <a:rPr lang="pl-PL" sz="1800" b="0" i="1" u="none" strike="noStrike" baseline="0" dirty="0">
                <a:latin typeface="GothamNarrow-BookItalic"/>
              </a:rPr>
              <a:t>procesor oraz pamięć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350067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CFD3673-B2E2-8505-B92E-2A8E3CEBC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Uruchamianie witryn</a:t>
            </a:r>
            <a:br>
              <a:rPr lang="pl-PL" dirty="0"/>
            </a:br>
            <a:r>
              <a:rPr lang="pl-PL" dirty="0"/>
              <a:t>internetowych w kontenerze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EEB45A1C-3EF5-2D32-14B4-76732ADE15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568" y="1988840"/>
            <a:ext cx="6829425" cy="4036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246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042258C-FCBC-2ACB-8527-A331B797B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Jak Docker</a:t>
            </a:r>
            <a:br>
              <a:rPr lang="pl-PL" dirty="0"/>
            </a:br>
            <a:r>
              <a:rPr lang="pl-PL" dirty="0"/>
              <a:t>wykonuje kontenery?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3387750C-1F50-487B-EE5E-634F3E983A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632" y="1340768"/>
            <a:ext cx="6057900" cy="5364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2134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4B1EF0E-940C-3338-6552-6172BC0EE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Zmienne środowiskowe w obrazach i kontenerach </a:t>
            </a:r>
            <a:r>
              <a:rPr lang="pl-PL" dirty="0" err="1"/>
              <a:t>Dockera</a:t>
            </a:r>
            <a:endParaRPr lang="pl-PL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0BDD3A5C-512D-1500-0744-0232DEF3F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464" y="1628800"/>
            <a:ext cx="9229725" cy="5007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592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D24D196-F65A-7C28-E94C-9324E681B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Logiczny schemat stosowania warstw do budowania obrazów </a:t>
            </a:r>
            <a:r>
              <a:rPr lang="pl-PL" dirty="0" err="1"/>
              <a:t>Dockera</a:t>
            </a:r>
            <a:endParaRPr lang="pl-PL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E0EDD64C-3228-A2F2-0E4B-0649F3BD9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464" y="1916832"/>
            <a:ext cx="7743825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8529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F61A07A-3EFE-A063-1E9C-6C1162847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Każdy potrzebuje tego samego zestawu narzędzi do budowania projektu programistycznego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6AA51FCB-D025-5F16-7DEB-5096D0CD1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560" y="2132856"/>
            <a:ext cx="5915025" cy="3507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6928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0A07BC9-CF1C-AD9B-5F26-534765B8A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Wykonywanie wieloetapowego pliku </a:t>
            </a:r>
            <a:r>
              <a:rPr lang="pl-PL" dirty="0" err="1"/>
              <a:t>Dockerfile</a:t>
            </a:r>
            <a:endParaRPr lang="pl-PL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52CC7D5F-77A5-5C0E-02B6-CDFEB33D5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576" y="2636912"/>
            <a:ext cx="5943600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082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ymbol zastępczy tekstu 10">
            <a:extLst>
              <a:ext uri="{FF2B5EF4-FFF2-40B4-BE49-F238E27FC236}">
                <a16:creationId xmlns:a16="http://schemas.microsoft.com/office/drawing/2014/main" id="{E4EBA057-E7ED-2C6C-58FD-488CD61797F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pl-PL" dirty="0"/>
              <a:t>trener</a:t>
            </a:r>
          </a:p>
        </p:txBody>
      </p:sp>
      <p:pic>
        <p:nvPicPr>
          <p:cNvPr id="3" name="Symbol zastępczy obrazu 2" descr="Obraz zawierający Ludzka twarz, osoba, Ludzka broda, Czoło&#10;&#10;Opis wygenerowany automatycznie">
            <a:extLst>
              <a:ext uri="{FF2B5EF4-FFF2-40B4-BE49-F238E27FC236}">
                <a16:creationId xmlns:a16="http://schemas.microsoft.com/office/drawing/2014/main" id="{B4B4A218-8CC1-9DE8-6F0F-704599B357FE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t="457" b="457"/>
          <a:stretch>
            <a:fillRect/>
          </a:stretch>
        </p:blipFill>
        <p:spPr/>
      </p:pic>
      <p:sp>
        <p:nvSpPr>
          <p:cNvPr id="13" name="Symbol zastępczy tekstu 12">
            <a:extLst>
              <a:ext uri="{FF2B5EF4-FFF2-40B4-BE49-F238E27FC236}">
                <a16:creationId xmlns:a16="http://schemas.microsoft.com/office/drawing/2014/main" id="{1904DA14-F699-26B2-2E92-FF525C74285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pl-PL" dirty="0"/>
              <a:t>dr Marcin Albiniak</a:t>
            </a:r>
          </a:p>
        </p:txBody>
      </p:sp>
    </p:spTree>
    <p:extLst>
      <p:ext uri="{BB962C8B-B14F-4D97-AF65-F5344CB8AC3E}">
        <p14:creationId xmlns:p14="http://schemas.microsoft.com/office/powerpoint/2010/main" val="12604150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AB2ED14-BB13-23D2-AD12-9E9F33402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Wieloetapowy proces budowania aplikacji w języku Java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9549B5A8-D3B4-2DAA-A25B-69644D93D3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560" y="1700808"/>
            <a:ext cx="7429500" cy="384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8195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D8F2616-00F3-4E5F-3AA7-ABFE5849E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System plików kontenera składa się z warstw obrazu oraz warstwy zapisywalnej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959135E6-4D8A-55E6-132B-C18B79DC5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568" y="2276872"/>
            <a:ext cx="5686425" cy="3607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654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5D49A71-BB0E-2302-CD9C-8C2BD3817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Anatomia pliku</a:t>
            </a:r>
            <a:br>
              <a:rPr lang="pl-PL" dirty="0"/>
            </a:br>
            <a:r>
              <a:rPr lang="pl-PL" dirty="0"/>
              <a:t>Docker </a:t>
            </a:r>
            <a:r>
              <a:rPr lang="pl-PL" dirty="0" err="1"/>
              <a:t>Compose</a:t>
            </a:r>
            <a:endParaRPr lang="pl-PL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A950609E-09C5-6D85-499B-CC61159557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4232" y="2204864"/>
            <a:ext cx="2686050" cy="2714625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6" name="Obraz 5">
            <a:extLst>
              <a:ext uri="{FF2B5EF4-FFF2-40B4-BE49-F238E27FC236}">
                <a16:creationId xmlns:a16="http://schemas.microsoft.com/office/drawing/2014/main" id="{468FEB69-2624-36CD-AA96-779D56460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456" y="1479914"/>
            <a:ext cx="5472608" cy="5074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7682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A9AD592-F161-38AA-E1C8-F42BF6DC0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1"/>
            <a:ext cx="11247609" cy="1124980"/>
          </a:xfrm>
        </p:spPr>
        <p:txBody>
          <a:bodyPr>
            <a:normAutofit fontScale="90000"/>
          </a:bodyPr>
          <a:lstStyle/>
          <a:p>
            <a:r>
              <a:rPr lang="pl-PL" dirty="0"/>
              <a:t>Uruchamianie aplikacji wielokontenerowych</a:t>
            </a:r>
            <a:br>
              <a:rPr lang="pl-PL" dirty="0"/>
            </a:br>
            <a:r>
              <a:rPr lang="pl-PL" dirty="0"/>
              <a:t>przy użyciu </a:t>
            </a:r>
            <a:r>
              <a:rPr lang="pl-PL" dirty="0" err="1"/>
              <a:t>Compose</a:t>
            </a:r>
            <a:endParaRPr lang="pl-PL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CF02AE0D-860E-21CC-E169-F277879492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568" y="1700808"/>
            <a:ext cx="6664299" cy="499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4050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2160E30-1B5A-AE2B-C753-C44BFF812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Problemy, jakie rozwiązuje Docker </a:t>
            </a:r>
            <a:r>
              <a:rPr lang="pl-PL" dirty="0" err="1"/>
              <a:t>Compose</a:t>
            </a:r>
            <a:endParaRPr lang="pl-PL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856733E1-EFE0-3064-6F13-82E9839AE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584" y="1268760"/>
            <a:ext cx="7837875" cy="5194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8741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FC98338-3065-CD7D-A1B2-45A98C676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9" y="1"/>
            <a:ext cx="10829924" cy="1124980"/>
          </a:xfrm>
        </p:spPr>
        <p:txBody>
          <a:bodyPr vert="horz" lIns="0" tIns="45720" rIns="0" bIns="45720" rtlCol="0" anchor="b" anchorCtr="0">
            <a:normAutofit/>
          </a:bodyPr>
          <a:lstStyle/>
          <a:p>
            <a:r>
              <a:rPr lang="pl-PL" dirty="0" err="1"/>
              <a:t>Kubernetes</a:t>
            </a:r>
            <a:endParaRPr lang="pl-PL" dirty="0"/>
          </a:p>
        </p:txBody>
      </p:sp>
      <p:pic>
        <p:nvPicPr>
          <p:cNvPr id="6" name="Obraz 5" descr="Obraz zawierający symbol, krąg, logo, koło&#10;&#10;Opis wygenerowany automatycznie">
            <a:extLst>
              <a:ext uri="{FF2B5EF4-FFF2-40B4-BE49-F238E27FC236}">
                <a16:creationId xmlns:a16="http://schemas.microsoft.com/office/drawing/2014/main" id="{7A793C9C-DFBB-4E03-670C-6959F43D1F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55637" y="1484784"/>
            <a:ext cx="4749877" cy="4608512"/>
          </a:xfrm>
          <a:prstGeom prst="rect">
            <a:avLst/>
          </a:prstGeom>
          <a:noFill/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1D172138-CD7A-B318-7468-1C2D37FB2BA3}"/>
              </a:ext>
            </a:extLst>
          </p:cNvPr>
          <p:cNvSpPr txBox="1"/>
          <p:nvPr/>
        </p:nvSpPr>
        <p:spPr>
          <a:xfrm>
            <a:off x="6211889" y="1491857"/>
            <a:ext cx="5299074" cy="460851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228600" indent="-228600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SzPct val="90000"/>
              <a:buFont typeface="Wingdings" pitchFamily="2" charset="2"/>
              <a:buChar char="§"/>
            </a:pPr>
            <a:r>
              <a:rPr lang="pl-PL" sz="1300">
                <a:latin typeface="Roboto" panose="02000000000000000000" pitchFamily="2" charset="0"/>
                <a:ea typeface="Roboto" panose="02000000000000000000" pitchFamily="2" charset="0"/>
              </a:rPr>
              <a:t>Kubernetes to platforma do uruchamiania kontenerów. Zapewnia takie funkcjonalności,</a:t>
            </a:r>
          </a:p>
          <a:p>
            <a:pPr marL="228600" indent="-228600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SzPct val="90000"/>
              <a:buFont typeface="Wingdings" pitchFamily="2" charset="2"/>
              <a:buChar char="§"/>
            </a:pPr>
            <a:r>
              <a:rPr lang="pl-PL" sz="1300">
                <a:latin typeface="Roboto" panose="02000000000000000000" pitchFamily="2" charset="0"/>
                <a:ea typeface="Roboto" panose="02000000000000000000" pitchFamily="2" charset="0"/>
              </a:rPr>
              <a:t>jak m.in.: uruchamianie aplikacji kontenerowych, wdrażanie aktualizacji,</a:t>
            </a:r>
          </a:p>
          <a:p>
            <a:pPr marL="228600" indent="-228600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SzPct val="90000"/>
              <a:buFont typeface="Wingdings" pitchFamily="2" charset="2"/>
              <a:buChar char="§"/>
            </a:pPr>
            <a:r>
              <a:rPr lang="pl-PL" sz="1300">
                <a:latin typeface="Roboto" panose="02000000000000000000" pitchFamily="2" charset="0"/>
                <a:ea typeface="Roboto" panose="02000000000000000000" pitchFamily="2" charset="0"/>
              </a:rPr>
              <a:t>utrzymywanie poziomów usług, skalowanie w celu zaspokojenia popytu</a:t>
            </a:r>
          </a:p>
          <a:p>
            <a:pPr marL="228600" indent="-228600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SzPct val="90000"/>
              <a:buFont typeface="Wingdings" pitchFamily="2" charset="2"/>
              <a:buChar char="§"/>
            </a:pPr>
            <a:r>
              <a:rPr lang="pl-PL" sz="1300">
                <a:latin typeface="Roboto" panose="02000000000000000000" pitchFamily="2" charset="0"/>
                <a:ea typeface="Roboto" panose="02000000000000000000" pitchFamily="2" charset="0"/>
              </a:rPr>
              <a:t>oraz zabezpieczanie dostępu. </a:t>
            </a:r>
          </a:p>
          <a:p>
            <a:pPr marL="228600" indent="-228600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SzPct val="90000"/>
              <a:buFont typeface="Wingdings" pitchFamily="2" charset="2"/>
              <a:buChar char="§"/>
            </a:pPr>
            <a:endParaRPr lang="pl-PL" sz="130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28600" indent="-228600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SzPct val="90000"/>
              <a:buFont typeface="Wingdings" pitchFamily="2" charset="2"/>
              <a:buChar char="§"/>
            </a:pPr>
            <a:r>
              <a:rPr lang="pl-PL" sz="1300">
                <a:latin typeface="Roboto" panose="02000000000000000000" pitchFamily="2" charset="0"/>
                <a:ea typeface="Roboto" panose="02000000000000000000" pitchFamily="2" charset="0"/>
              </a:rPr>
              <a:t>Dwie podstawowe koncepcje Kubernetesa to interfejs</a:t>
            </a:r>
          </a:p>
          <a:p>
            <a:pPr marL="228600" indent="-228600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SzPct val="90000"/>
              <a:buFont typeface="Wingdings" pitchFamily="2" charset="2"/>
              <a:buChar char="§"/>
            </a:pPr>
            <a:r>
              <a:rPr lang="pl-PL" sz="1300">
                <a:latin typeface="Roboto" panose="02000000000000000000" pitchFamily="2" charset="0"/>
                <a:ea typeface="Roboto" panose="02000000000000000000" pitchFamily="2" charset="0"/>
              </a:rPr>
              <a:t>API używany do definiowania aplikacji oraz klaster, który uruchamia</a:t>
            </a:r>
          </a:p>
          <a:p>
            <a:pPr marL="228600" indent="-228600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SzPct val="90000"/>
              <a:buFont typeface="Wingdings" pitchFamily="2" charset="2"/>
              <a:buChar char="§"/>
            </a:pPr>
            <a:r>
              <a:rPr lang="pl-PL" sz="1300">
                <a:latin typeface="Roboto" panose="02000000000000000000" pitchFamily="2" charset="0"/>
                <a:ea typeface="Roboto" panose="02000000000000000000" pitchFamily="2" charset="0"/>
              </a:rPr>
              <a:t>aplikacje. Klaster to zbiór indywidualnych serwerów ze skonfigurowanym środowiskiem</a:t>
            </a:r>
          </a:p>
          <a:p>
            <a:pPr marL="228600" indent="-228600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SzPct val="90000"/>
              <a:buFont typeface="Wingdings" pitchFamily="2" charset="2"/>
              <a:buChar char="§"/>
            </a:pPr>
            <a:r>
              <a:rPr lang="pl-PL" sz="1300">
                <a:latin typeface="Roboto" panose="02000000000000000000" pitchFamily="2" charset="0"/>
                <a:ea typeface="Roboto" panose="02000000000000000000" pitchFamily="2" charset="0"/>
              </a:rPr>
              <a:t>uruchomieniowym kontenerów (takim jak Docker) połączonych za pomocą</a:t>
            </a:r>
          </a:p>
          <a:p>
            <a:pPr marL="228600" indent="-228600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SzPct val="90000"/>
              <a:buFont typeface="Wingdings" pitchFamily="2" charset="2"/>
              <a:buChar char="§"/>
            </a:pPr>
            <a:r>
              <a:rPr lang="pl-PL" sz="1300">
                <a:latin typeface="Roboto" panose="02000000000000000000" pitchFamily="2" charset="0"/>
                <a:ea typeface="Roboto" panose="02000000000000000000" pitchFamily="2" charset="0"/>
              </a:rPr>
              <a:t>Kubernetesa w pojedynczą jednostkę logiczną.</a:t>
            </a:r>
          </a:p>
        </p:txBody>
      </p:sp>
    </p:spTree>
    <p:extLst>
      <p:ext uri="{BB962C8B-B14F-4D97-AF65-F5344CB8AC3E}">
        <p14:creationId xmlns:p14="http://schemas.microsoft.com/office/powerpoint/2010/main" val="40067675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2ED51F9-63C9-132F-4B14-CBF1D142C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Ankieta</a:t>
            </a:r>
          </a:p>
        </p:txBody>
      </p:sp>
      <p:pic>
        <p:nvPicPr>
          <p:cNvPr id="4" name="Symbol zastępczy zawartości 3">
            <a:extLst>
              <a:ext uri="{FF2B5EF4-FFF2-40B4-BE49-F238E27FC236}">
                <a16:creationId xmlns:a16="http://schemas.microsoft.com/office/drawing/2014/main" id="{E6C6ED2F-8C9E-FB0D-D2D3-BE9E9AC8ED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5168" y="1700808"/>
            <a:ext cx="4608512" cy="4608512"/>
          </a:xfrm>
          <a:prstGeom prst="rect">
            <a:avLst/>
          </a:prstGeom>
        </p:spPr>
      </p:pic>
      <p:sp>
        <p:nvSpPr>
          <p:cNvPr id="8" name="pole tekstowe 7">
            <a:extLst>
              <a:ext uri="{FF2B5EF4-FFF2-40B4-BE49-F238E27FC236}">
                <a16:creationId xmlns:a16="http://schemas.microsoft.com/office/drawing/2014/main" id="{45376A9E-F293-8F6C-2A50-FD7BE0D29899}"/>
              </a:ext>
            </a:extLst>
          </p:cNvPr>
          <p:cNvSpPr txBox="1"/>
          <p:nvPr/>
        </p:nvSpPr>
        <p:spPr>
          <a:xfrm>
            <a:off x="5469174" y="4005064"/>
            <a:ext cx="655272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pl-PL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Adres strony:</a:t>
            </a:r>
          </a:p>
          <a:p>
            <a:pPr marL="0" indent="0">
              <a:buNone/>
            </a:pP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  <a:hlinkClick r:id="rId3"/>
              </a:rPr>
              <a:t>https://www.erp.comarch.pl/Szkolenia/Ankiety/surveys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261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ytuł 10">
            <a:extLst>
              <a:ext uri="{FF2B5EF4-FFF2-40B4-BE49-F238E27FC236}">
                <a16:creationId xmlns:a16="http://schemas.microsoft.com/office/drawing/2014/main" id="{541A6E80-AAF5-095C-AED4-28E87AF68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Literatura przedmiotu</a:t>
            </a:r>
          </a:p>
        </p:txBody>
      </p:sp>
      <p:sp>
        <p:nvSpPr>
          <p:cNvPr id="12" name="Symbol zastępczy zawartości 11">
            <a:extLst>
              <a:ext uri="{FF2B5EF4-FFF2-40B4-BE49-F238E27FC236}">
                <a16:creationId xmlns:a16="http://schemas.microsoft.com/office/drawing/2014/main" id="{B2A2D50F-B99D-E186-B1F9-1002D5B0E6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09600" indent="-609600" eaLnBrk="1" hangingPunct="1">
              <a:buFont typeface="Arial" panose="020B0604020202020204" pitchFamily="34" charset="0"/>
              <a:buNone/>
              <a:defRPr/>
            </a:pPr>
            <a:r>
              <a:rPr lang="pl-PL" altLang="pl-PL" dirty="0">
                <a:solidFill>
                  <a:schemeClr val="bg1"/>
                </a:solidFill>
              </a:rPr>
              <a:t>Proszę o wypisanie:</a:t>
            </a:r>
          </a:p>
          <a:p>
            <a:pPr marL="609600" indent="-609600" eaLnBrk="1" hangingPunct="1">
              <a:buFont typeface="Arial" panose="020B0604020202020204" pitchFamily="34" charset="0"/>
              <a:buAutoNum type="arabicPeriod"/>
              <a:defRPr/>
            </a:pPr>
            <a:r>
              <a:rPr lang="pl-PL" altLang="pl-PL" dirty="0">
                <a:solidFill>
                  <a:schemeClr val="bg1"/>
                </a:solidFill>
              </a:rPr>
              <a:t>Źródeł z wykorzystaniem których została </a:t>
            </a:r>
            <a:r>
              <a:rPr lang="pl-PL" altLang="pl-PL">
                <a:solidFill>
                  <a:schemeClr val="bg1"/>
                </a:solidFill>
              </a:rPr>
              <a:t>stworzona niniejsza prezentacja </a:t>
            </a:r>
            <a:r>
              <a:rPr lang="pl-PL" altLang="pl-PL" dirty="0">
                <a:solidFill>
                  <a:schemeClr val="bg1"/>
                </a:solidFill>
              </a:rPr>
              <a:t>oraz materiały szkoleniowe (pozycje książkowe, strony www, opracowania, raporty, itp.) </a:t>
            </a:r>
          </a:p>
          <a:p>
            <a:pPr marL="609600" indent="-609600" eaLnBrk="1" hangingPunct="1">
              <a:buFont typeface="Arial" panose="020B0604020202020204" pitchFamily="34" charset="0"/>
              <a:buAutoNum type="arabicPeriod"/>
              <a:defRPr/>
            </a:pPr>
            <a:r>
              <a:rPr lang="pl-PL" altLang="pl-PL" dirty="0">
                <a:solidFill>
                  <a:schemeClr val="bg1"/>
                </a:solidFill>
              </a:rPr>
              <a:t>Polecanych źródeł wiedzy do dalszego kształcenia i doskonalenia umiejętności (również jako formę samokształcenia)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532108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30AF7DB-BDAF-D073-03E0-A775AB9ACC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Dziękujemy </a:t>
            </a:r>
            <a:br>
              <a:rPr lang="pl-PL" dirty="0"/>
            </a:br>
            <a:r>
              <a:rPr lang="pl-PL" dirty="0"/>
              <a:t>za udział w szkoleniu</a:t>
            </a:r>
          </a:p>
        </p:txBody>
      </p:sp>
      <p:sp>
        <p:nvSpPr>
          <p:cNvPr id="26" name="Podtytuł 25">
            <a:extLst>
              <a:ext uri="{FF2B5EF4-FFF2-40B4-BE49-F238E27FC236}">
                <a16:creationId xmlns:a16="http://schemas.microsoft.com/office/drawing/2014/main" id="{97F598B9-7B8D-C0D4-4BAC-140710D0B0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Podstawy Docker – wprowadzenie do konteneryzacji</a:t>
            </a:r>
          </a:p>
          <a:p>
            <a:endParaRPr lang="pl-PL" dirty="0"/>
          </a:p>
        </p:txBody>
      </p:sp>
      <p:sp>
        <p:nvSpPr>
          <p:cNvPr id="28" name="Symbol zastępczy tekstu 27">
            <a:extLst>
              <a:ext uri="{FF2B5EF4-FFF2-40B4-BE49-F238E27FC236}">
                <a16:creationId xmlns:a16="http://schemas.microsoft.com/office/drawing/2014/main" id="{6F2BC958-14F9-5097-E352-C8AEEFB7AA6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pl-PL" dirty="0"/>
              <a:t>Trener</a:t>
            </a:r>
          </a:p>
        </p:txBody>
      </p:sp>
      <p:sp>
        <p:nvSpPr>
          <p:cNvPr id="27" name="Symbol zastępczy tekstu 26">
            <a:extLst>
              <a:ext uri="{FF2B5EF4-FFF2-40B4-BE49-F238E27FC236}">
                <a16:creationId xmlns:a16="http://schemas.microsoft.com/office/drawing/2014/main" id="{3BA3D4FE-9ED1-7054-F986-04A336C76C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pl-PL" dirty="0"/>
              <a:t>Marcin Albiniak</a:t>
            </a:r>
          </a:p>
        </p:txBody>
      </p:sp>
      <p:pic>
        <p:nvPicPr>
          <p:cNvPr id="8" name="Symbol zastępczy obrazu 7">
            <a:extLst>
              <a:ext uri="{FF2B5EF4-FFF2-40B4-BE49-F238E27FC236}">
                <a16:creationId xmlns:a16="http://schemas.microsoft.com/office/drawing/2014/main" id="{8B80FA38-0C24-7EDE-476E-EB8EF1E679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8444" r="8444"/>
          <a:stretch/>
        </p:blipFill>
        <p:spPr/>
      </p:pic>
    </p:spTree>
    <p:extLst>
      <p:ext uri="{BB962C8B-B14F-4D97-AF65-F5344CB8AC3E}">
        <p14:creationId xmlns:p14="http://schemas.microsoft.com/office/powerpoint/2010/main" val="35516740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0028CB9-0828-5B1B-8F10-EFC09D82E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Centrum Szkoleniowe Comarch</a:t>
            </a:r>
          </a:p>
        </p:txBody>
      </p:sp>
      <p:pic>
        <p:nvPicPr>
          <p:cNvPr id="12" name="Symbol zastępczy obrazu 11">
            <a:extLst>
              <a:ext uri="{FF2B5EF4-FFF2-40B4-BE49-F238E27FC236}">
                <a16:creationId xmlns:a16="http://schemas.microsoft.com/office/drawing/2014/main" id="{71A5B30A-3D87-AF33-1C07-7BCAE9A71B9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4724" r="4724"/>
          <a:stretch/>
        </p:blipFill>
        <p:spPr>
          <a:xfrm>
            <a:off x="8982258" y="1196753"/>
            <a:ext cx="3226594" cy="2376264"/>
          </a:xfrm>
        </p:spPr>
      </p:pic>
      <p:pic>
        <p:nvPicPr>
          <p:cNvPr id="14" name="Symbol zastępczy obrazu 13">
            <a:extLst>
              <a:ext uri="{FF2B5EF4-FFF2-40B4-BE49-F238E27FC236}">
                <a16:creationId xmlns:a16="http://schemas.microsoft.com/office/drawing/2014/main" id="{A0BD1248-14D8-FF53-8AF5-EF2F2C4E97F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t="11328" b="11328"/>
          <a:stretch/>
        </p:blipFill>
        <p:spPr>
          <a:xfrm>
            <a:off x="5519738" y="3789040"/>
            <a:ext cx="4608512" cy="2376264"/>
          </a:xfrm>
        </p:spPr>
      </p:pic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7B216F03-6F4C-91C8-43D3-06F0F77BA3C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pl-PL" dirty="0"/>
              <a:t>ul. Prof. </a:t>
            </a:r>
            <a:r>
              <a:rPr lang="pl-PL" dirty="0" err="1"/>
              <a:t>M.Życzkowskiego</a:t>
            </a:r>
            <a:r>
              <a:rPr lang="pl-PL" dirty="0"/>
              <a:t> 33</a:t>
            </a:r>
          </a:p>
          <a:p>
            <a:r>
              <a:rPr lang="pl-PL" dirty="0"/>
              <a:t>31-864 Kraków </a:t>
            </a:r>
          </a:p>
          <a:p>
            <a:r>
              <a:rPr lang="pl-PL" dirty="0"/>
              <a:t>Tel. +48 (12) 687 78 11</a:t>
            </a:r>
          </a:p>
          <a:p>
            <a:r>
              <a:rPr lang="pl-PL" dirty="0"/>
              <a:t>E-Mail: </a:t>
            </a:r>
            <a:r>
              <a:rPr lang="pl-PL" dirty="0">
                <a:hlinkClick r:id="rId4"/>
              </a:rPr>
              <a:t>szkolenia@comarch.pl</a:t>
            </a:r>
            <a:r>
              <a:rPr lang="pl-PL" dirty="0"/>
              <a:t> </a:t>
            </a:r>
          </a:p>
          <a:p>
            <a:r>
              <a:rPr lang="pl-PL" dirty="0"/>
              <a:t>www.szkolenia.comarch.pl</a:t>
            </a:r>
          </a:p>
          <a:p>
            <a:endParaRPr lang="pl-PL" dirty="0"/>
          </a:p>
        </p:txBody>
      </p:sp>
      <p:pic>
        <p:nvPicPr>
          <p:cNvPr id="10" name="Symbol zastępczy obrazu 9">
            <a:extLst>
              <a:ext uri="{FF2B5EF4-FFF2-40B4-BE49-F238E27FC236}">
                <a16:creationId xmlns:a16="http://schemas.microsoft.com/office/drawing/2014/main" id="{58FDD7E4-3E1D-4809-B59D-7AA255C2A7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t="13076" b="13076"/>
          <a:stretch/>
        </p:blipFill>
        <p:spPr>
          <a:xfrm>
            <a:off x="5519738" y="0"/>
            <a:ext cx="3226594" cy="3573016"/>
          </a:xfrm>
        </p:spPr>
      </p:pic>
    </p:spTree>
    <p:extLst>
      <p:ext uri="{BB962C8B-B14F-4D97-AF65-F5344CB8AC3E}">
        <p14:creationId xmlns:p14="http://schemas.microsoft.com/office/powerpoint/2010/main" val="4015245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ytuł 21">
            <a:extLst>
              <a:ext uri="{FF2B5EF4-FFF2-40B4-BE49-F238E27FC236}">
                <a16:creationId xmlns:a16="http://schemas.microsoft.com/office/drawing/2014/main" id="{63B11432-B5E4-4047-8F01-887A3B349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Agenda</a:t>
            </a:r>
          </a:p>
        </p:txBody>
      </p:sp>
      <p:sp>
        <p:nvSpPr>
          <p:cNvPr id="26" name="Symbol zastępczy tekstu 25">
            <a:extLst>
              <a:ext uri="{FF2B5EF4-FFF2-40B4-BE49-F238E27FC236}">
                <a16:creationId xmlns:a16="http://schemas.microsoft.com/office/drawing/2014/main" id="{54505935-B8F3-EE4F-9AA9-B12F4A9DBB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l-PL" sz="1600" dirty="0"/>
              <a:t>Instalacja Środowiska Docker i jego podstawowych składowych dla </a:t>
            </a:r>
          </a:p>
          <a:p>
            <a:r>
              <a:rPr lang="pl-PL" sz="1600" dirty="0"/>
              <a:t>Systemów: Windows, Linux, </a:t>
            </a:r>
            <a:r>
              <a:rPr lang="pl-PL" sz="1600" dirty="0" err="1"/>
              <a:t>MacOS</a:t>
            </a:r>
            <a:endParaRPr lang="pl-PL" sz="1600" dirty="0"/>
          </a:p>
        </p:txBody>
      </p:sp>
      <p:sp>
        <p:nvSpPr>
          <p:cNvPr id="24" name="Symbol zastępczy tekstu 23">
            <a:extLst>
              <a:ext uri="{FF2B5EF4-FFF2-40B4-BE49-F238E27FC236}">
                <a16:creationId xmlns:a16="http://schemas.microsoft.com/office/drawing/2014/main" id="{82C60B94-5CCB-4D47-BB16-4C5DE6B9C6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pl-PL" dirty="0"/>
              <a:t>Wprowadzenie do konteneryzacji</a:t>
            </a:r>
          </a:p>
          <a:p>
            <a:r>
              <a:rPr lang="pl-PL" dirty="0"/>
              <a:t> </a:t>
            </a:r>
          </a:p>
        </p:txBody>
      </p:sp>
      <p:sp>
        <p:nvSpPr>
          <p:cNvPr id="28" name="Symbol zastępczy tekstu 27">
            <a:extLst>
              <a:ext uri="{FF2B5EF4-FFF2-40B4-BE49-F238E27FC236}">
                <a16:creationId xmlns:a16="http://schemas.microsoft.com/office/drawing/2014/main" id="{ED4F8CA7-CCF8-B940-A259-87DF3147DDD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62500" lnSpcReduction="20000"/>
          </a:bodyPr>
          <a:lstStyle/>
          <a:p>
            <a:r>
              <a:rPr lang="pl-PL" dirty="0"/>
              <a:t>Praca z obrazami i kontenerami </a:t>
            </a:r>
            <a:r>
              <a:rPr lang="pl-PL" dirty="0" err="1"/>
              <a:t>Dockera</a:t>
            </a:r>
            <a:endParaRPr lang="pl-PL" dirty="0"/>
          </a:p>
          <a:p>
            <a:r>
              <a:rPr lang="pl-PL" dirty="0"/>
              <a:t> </a:t>
            </a:r>
          </a:p>
        </p:txBody>
      </p:sp>
      <p:sp>
        <p:nvSpPr>
          <p:cNvPr id="30" name="Symbol zastępczy tekstu 29">
            <a:extLst>
              <a:ext uri="{FF2B5EF4-FFF2-40B4-BE49-F238E27FC236}">
                <a16:creationId xmlns:a16="http://schemas.microsoft.com/office/drawing/2014/main" id="{7F961F19-8879-4644-AD35-DC6A0C9F774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fontScale="62500" lnSpcReduction="20000"/>
          </a:bodyPr>
          <a:lstStyle/>
          <a:p>
            <a:r>
              <a:rPr lang="pl-PL" dirty="0"/>
              <a:t>Komponowanie  środowisk aplikacji składających się z wielu obrazów przy użyciu</a:t>
            </a:r>
          </a:p>
          <a:p>
            <a:r>
              <a:rPr lang="pl-PL" dirty="0"/>
              <a:t>Docker </a:t>
            </a:r>
            <a:r>
              <a:rPr lang="pl-PL" dirty="0" err="1"/>
              <a:t>Compose</a:t>
            </a:r>
            <a:endParaRPr lang="pl-PL" dirty="0"/>
          </a:p>
        </p:txBody>
      </p:sp>
      <p:sp>
        <p:nvSpPr>
          <p:cNvPr id="25" name="Symbol zastępczy tekstu 24">
            <a:extLst>
              <a:ext uri="{FF2B5EF4-FFF2-40B4-BE49-F238E27FC236}">
                <a16:creationId xmlns:a16="http://schemas.microsoft.com/office/drawing/2014/main" id="{46CB3FE4-34E0-D442-973E-72D1564EA1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23" name="Symbol zastępczy tekstu 22">
            <a:extLst>
              <a:ext uri="{FF2B5EF4-FFF2-40B4-BE49-F238E27FC236}">
                <a16:creationId xmlns:a16="http://schemas.microsoft.com/office/drawing/2014/main" id="{1E5AAD64-7DA4-E748-894A-E618E246A5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27" name="Symbol zastępczy tekstu 26">
            <a:extLst>
              <a:ext uri="{FF2B5EF4-FFF2-40B4-BE49-F238E27FC236}">
                <a16:creationId xmlns:a16="http://schemas.microsoft.com/office/drawing/2014/main" id="{91DA91B7-0F0F-BF45-A179-68FF5F1D7E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29" name="Symbol zastępczy tekstu 28">
            <a:extLst>
              <a:ext uri="{FF2B5EF4-FFF2-40B4-BE49-F238E27FC236}">
                <a16:creationId xmlns:a16="http://schemas.microsoft.com/office/drawing/2014/main" id="{16E14520-6C29-2141-9AE6-3799EC0A9E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166942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6270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ytuł 21">
            <a:extLst>
              <a:ext uri="{FF2B5EF4-FFF2-40B4-BE49-F238E27FC236}">
                <a16:creationId xmlns:a16="http://schemas.microsoft.com/office/drawing/2014/main" id="{63B11432-B5E4-4047-8F01-887A3B349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Agenda</a:t>
            </a:r>
          </a:p>
        </p:txBody>
      </p:sp>
      <p:sp>
        <p:nvSpPr>
          <p:cNvPr id="26" name="Symbol zastępczy tekstu 25">
            <a:extLst>
              <a:ext uri="{FF2B5EF4-FFF2-40B4-BE49-F238E27FC236}">
                <a16:creationId xmlns:a16="http://schemas.microsoft.com/office/drawing/2014/main" id="{54505935-B8F3-EE4F-9AA9-B12F4A9DBB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l-PL" sz="1600" dirty="0"/>
              <a:t>Instalacja Środowiska Docker i jego podstawowych składowych dla </a:t>
            </a:r>
          </a:p>
          <a:p>
            <a:r>
              <a:rPr lang="pl-PL" sz="1600" dirty="0"/>
              <a:t>Systemów: Windows, Linux, </a:t>
            </a:r>
            <a:r>
              <a:rPr lang="pl-PL" sz="1600" dirty="0" err="1"/>
              <a:t>MacOS</a:t>
            </a:r>
            <a:endParaRPr lang="pl-PL" sz="1600" dirty="0"/>
          </a:p>
        </p:txBody>
      </p:sp>
      <p:sp>
        <p:nvSpPr>
          <p:cNvPr id="24" name="Symbol zastępczy tekstu 23">
            <a:extLst>
              <a:ext uri="{FF2B5EF4-FFF2-40B4-BE49-F238E27FC236}">
                <a16:creationId xmlns:a16="http://schemas.microsoft.com/office/drawing/2014/main" id="{82C60B94-5CCB-4D47-BB16-4C5DE6B9C6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 lvl="0"/>
            <a:r>
              <a:rPr lang="pl-PL" dirty="0"/>
              <a:t>Projektowanie wielokontenerowych aplikacji </a:t>
            </a:r>
            <a:r>
              <a:rPr lang="pl-PL" dirty="0" err="1"/>
              <a:t>Kubernetes</a:t>
            </a:r>
            <a:r>
              <a:rPr lang="pl-PL" dirty="0"/>
              <a:t> . Orkiestracja, wstęp teoretyczny </a:t>
            </a:r>
          </a:p>
          <a:p>
            <a:r>
              <a:rPr lang="pl-PL" dirty="0"/>
              <a:t> </a:t>
            </a:r>
          </a:p>
        </p:txBody>
      </p:sp>
      <p:sp>
        <p:nvSpPr>
          <p:cNvPr id="28" name="Symbol zastępczy tekstu 27">
            <a:extLst>
              <a:ext uri="{FF2B5EF4-FFF2-40B4-BE49-F238E27FC236}">
                <a16:creationId xmlns:a16="http://schemas.microsoft.com/office/drawing/2014/main" id="{ED4F8CA7-CCF8-B940-A259-87DF3147DDD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pl-PL" sz="1500" dirty="0"/>
              <a:t>Instalacja </a:t>
            </a:r>
            <a:r>
              <a:rPr lang="pl-PL" sz="1500" dirty="0" err="1"/>
              <a:t>Kubernetes</a:t>
            </a:r>
            <a:r>
              <a:rPr lang="pl-PL" sz="1500" dirty="0"/>
              <a:t>, zarządzanie klastrem  </a:t>
            </a:r>
          </a:p>
        </p:txBody>
      </p:sp>
      <p:sp>
        <p:nvSpPr>
          <p:cNvPr id="30" name="Symbol zastępczy tekstu 29">
            <a:extLst>
              <a:ext uri="{FF2B5EF4-FFF2-40B4-BE49-F238E27FC236}">
                <a16:creationId xmlns:a16="http://schemas.microsoft.com/office/drawing/2014/main" id="{7F961F19-8879-4644-AD35-DC6A0C9F774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pl-PL" sz="1500" dirty="0"/>
              <a:t>Omówienie obiektów występujących w </a:t>
            </a:r>
            <a:r>
              <a:rPr lang="pl-PL" sz="1500" dirty="0" err="1"/>
              <a:t>Kubernetes</a:t>
            </a:r>
            <a:r>
              <a:rPr lang="pl-PL" sz="1500" dirty="0"/>
              <a:t>. Zarządzanie klastrem. Web UI</a:t>
            </a:r>
          </a:p>
        </p:txBody>
      </p:sp>
      <p:sp>
        <p:nvSpPr>
          <p:cNvPr id="25" name="Symbol zastępczy tekstu 24">
            <a:extLst>
              <a:ext uri="{FF2B5EF4-FFF2-40B4-BE49-F238E27FC236}">
                <a16:creationId xmlns:a16="http://schemas.microsoft.com/office/drawing/2014/main" id="{46CB3FE4-34E0-D442-973E-72D1564EA1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23" name="Symbol zastępczy tekstu 22">
            <a:extLst>
              <a:ext uri="{FF2B5EF4-FFF2-40B4-BE49-F238E27FC236}">
                <a16:creationId xmlns:a16="http://schemas.microsoft.com/office/drawing/2014/main" id="{1E5AAD64-7DA4-E748-894A-E618E246A5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27" name="Symbol zastępczy tekstu 26">
            <a:extLst>
              <a:ext uri="{FF2B5EF4-FFF2-40B4-BE49-F238E27FC236}">
                <a16:creationId xmlns:a16="http://schemas.microsoft.com/office/drawing/2014/main" id="{91DA91B7-0F0F-BF45-A179-68FF5F1D7E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29" name="Symbol zastępczy tekstu 28">
            <a:extLst>
              <a:ext uri="{FF2B5EF4-FFF2-40B4-BE49-F238E27FC236}">
                <a16:creationId xmlns:a16="http://schemas.microsoft.com/office/drawing/2014/main" id="{16E14520-6C29-2141-9AE6-3799EC0A9E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56244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A1CD657-4A26-914A-E4FA-F9A60DDF6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Docker</a:t>
            </a:r>
          </a:p>
        </p:txBody>
      </p:sp>
      <p:pic>
        <p:nvPicPr>
          <p:cNvPr id="4" name="Obraz 3" descr="Obraz zawierający Grafika, clipart, Czcionka, kreskówka&#10;&#10;Opis wygenerowany automatycznie">
            <a:extLst>
              <a:ext uri="{FF2B5EF4-FFF2-40B4-BE49-F238E27FC236}">
                <a16:creationId xmlns:a16="http://schemas.microsoft.com/office/drawing/2014/main" id="{592388BE-713E-A358-FF92-B6BBBFA2B6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255927" y="260648"/>
            <a:ext cx="3200400" cy="2733675"/>
          </a:xfrm>
          <a:prstGeom prst="rect">
            <a:avLst/>
          </a:prstGeom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E5CA18F5-8913-72F3-7678-1A7C2168ADB8}"/>
              </a:ext>
            </a:extLst>
          </p:cNvPr>
          <p:cNvSpPr txBox="1"/>
          <p:nvPr/>
        </p:nvSpPr>
        <p:spPr>
          <a:xfrm>
            <a:off x="656372" y="3116042"/>
            <a:ext cx="95050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2000" dirty="0"/>
              <a:t>Docker jest platformą służącą do uruchamiania aplikacji w lekkich jednostkach</a:t>
            </a:r>
          </a:p>
          <a:p>
            <a:r>
              <a:rPr lang="pl-PL" sz="2000" dirty="0"/>
              <a:t>nazywanych kontenerami (ang. </a:t>
            </a:r>
            <a:r>
              <a:rPr lang="pl-PL" sz="2000" dirty="0" err="1"/>
              <a:t>containers</a:t>
            </a:r>
            <a:r>
              <a:rPr lang="pl-PL" sz="2000" dirty="0"/>
              <a:t>).</a:t>
            </a:r>
          </a:p>
          <a:p>
            <a:endParaRPr lang="pl-PL" sz="2000" dirty="0"/>
          </a:p>
          <a:p>
            <a:r>
              <a:rPr lang="pl-PL" sz="2000" dirty="0"/>
              <a:t>Kontenery są obecnie wszechobecne w branży oprogramowania i można je znaleźć wszędzie, zaczynając od funkcji </a:t>
            </a:r>
            <a:r>
              <a:rPr lang="pl-PL" sz="2000" dirty="0" err="1"/>
              <a:t>bezserwerowych</a:t>
            </a:r>
            <a:r>
              <a:rPr lang="pl-PL" sz="2000" dirty="0"/>
              <a:t> wykonywanych w chmurze, a kończąc na korporacyjnych narzędziach planowania strategicznego. </a:t>
            </a:r>
          </a:p>
          <a:p>
            <a:endParaRPr lang="pl-PL" sz="2000" dirty="0"/>
          </a:p>
          <a:p>
            <a:r>
              <a:rPr lang="pl-PL" sz="2000" dirty="0"/>
              <a:t>Znajomość </a:t>
            </a:r>
            <a:r>
              <a:rPr lang="pl-PL" sz="2000" dirty="0" err="1"/>
              <a:t>Dockera</a:t>
            </a:r>
            <a:r>
              <a:rPr lang="pl-PL" sz="2000" dirty="0"/>
              <a:t> staje się jedną z kluczowych kompetencji dla operatorów i programistów z całej branży.</a:t>
            </a:r>
          </a:p>
        </p:txBody>
      </p:sp>
    </p:spTree>
    <p:extLst>
      <p:ext uri="{BB962C8B-B14F-4D97-AF65-F5344CB8AC3E}">
        <p14:creationId xmlns:p14="http://schemas.microsoft.com/office/powerpoint/2010/main" val="4276483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woda, zrzut ekranu, Grafika, Czcionka&#10;&#10;Opis wygenerowany automatycznie">
            <a:extLst>
              <a:ext uri="{FF2B5EF4-FFF2-40B4-BE49-F238E27FC236}">
                <a16:creationId xmlns:a16="http://schemas.microsoft.com/office/drawing/2014/main" id="{0FA93C1D-887D-99B6-C8FA-D479C0F037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79376" y="404664"/>
            <a:ext cx="2290232" cy="1919897"/>
          </a:xfrm>
          <a:prstGeom prst="rect">
            <a:avLst/>
          </a:prstGeom>
        </p:spPr>
      </p:pic>
      <p:sp>
        <p:nvSpPr>
          <p:cNvPr id="5" name="pole tekstowe 4">
            <a:extLst>
              <a:ext uri="{FF2B5EF4-FFF2-40B4-BE49-F238E27FC236}">
                <a16:creationId xmlns:a16="http://schemas.microsoft.com/office/drawing/2014/main" id="{D9703DC6-6196-888F-1069-9A5A1A872769}"/>
              </a:ext>
            </a:extLst>
          </p:cNvPr>
          <p:cNvSpPr txBox="1"/>
          <p:nvPr/>
        </p:nvSpPr>
        <p:spPr>
          <a:xfrm>
            <a:off x="3359696" y="3861048"/>
            <a:ext cx="4536504" cy="792088"/>
          </a:xfrm>
          <a:prstGeom prst="rect">
            <a:avLst/>
          </a:prstGeom>
        </p:spPr>
        <p:txBody>
          <a:bodyPr vert="horz" wrap="square" lIns="0" tIns="45720" rIns="0" bIns="45720" rtlCol="0">
            <a:normAutofit/>
          </a:bodyPr>
          <a:lstStyle/>
          <a:p>
            <a:pPr marL="0" indent="0" algn="l">
              <a:buNone/>
            </a:pPr>
            <a:r>
              <a:rPr lang="pl-PL" sz="2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Infrastruktura jako usługa - IaaS</a:t>
            </a: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1732ED66-844F-F4CC-3FB6-866C775E7119}"/>
              </a:ext>
            </a:extLst>
          </p:cNvPr>
          <p:cNvSpPr txBox="1"/>
          <p:nvPr/>
        </p:nvSpPr>
        <p:spPr>
          <a:xfrm>
            <a:off x="4054771" y="1399189"/>
            <a:ext cx="4536504" cy="792088"/>
          </a:xfrm>
          <a:prstGeom prst="rect">
            <a:avLst/>
          </a:prstGeom>
        </p:spPr>
        <p:txBody>
          <a:bodyPr vert="horz" wrap="square" lIns="0" tIns="45720" rIns="0" bIns="45720" rtlCol="0">
            <a:normAutofit/>
          </a:bodyPr>
          <a:lstStyle/>
          <a:p>
            <a:pPr marL="0" indent="0" algn="l">
              <a:buNone/>
            </a:pPr>
            <a:r>
              <a:rPr lang="pl-PL" sz="2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Przenoszenie aplikacji do chmury</a:t>
            </a: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0E3F3CB2-F410-5678-1FD1-8AF0B91E2364}"/>
              </a:ext>
            </a:extLst>
          </p:cNvPr>
          <p:cNvSpPr txBox="1"/>
          <p:nvPr/>
        </p:nvSpPr>
        <p:spPr>
          <a:xfrm>
            <a:off x="4223792" y="4428728"/>
            <a:ext cx="4536504" cy="792088"/>
          </a:xfrm>
          <a:prstGeom prst="rect">
            <a:avLst/>
          </a:prstGeom>
        </p:spPr>
        <p:txBody>
          <a:bodyPr vert="horz" wrap="square" lIns="0" tIns="45720" rIns="0" bIns="45720" rtlCol="0">
            <a:normAutofit/>
          </a:bodyPr>
          <a:lstStyle/>
          <a:p>
            <a:pPr marL="0" indent="0" algn="l">
              <a:buNone/>
            </a:pPr>
            <a:r>
              <a:rPr lang="pl-PL" sz="2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Platforma jako usługa  - PaaS</a:t>
            </a:r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8FA900CF-336B-66D7-0BA1-15036A9E697A}"/>
              </a:ext>
            </a:extLst>
          </p:cNvPr>
          <p:cNvSpPr txBox="1"/>
          <p:nvPr/>
        </p:nvSpPr>
        <p:spPr>
          <a:xfrm>
            <a:off x="4655840" y="5220816"/>
            <a:ext cx="4536504" cy="792088"/>
          </a:xfrm>
          <a:prstGeom prst="rect">
            <a:avLst/>
          </a:prstGeom>
        </p:spPr>
        <p:txBody>
          <a:bodyPr vert="horz" wrap="square" lIns="0" tIns="45720" rIns="0" bIns="45720" rtlCol="0">
            <a:normAutofit/>
          </a:bodyPr>
          <a:lstStyle/>
          <a:p>
            <a:pPr marL="0" indent="0" algn="l">
              <a:buNone/>
            </a:pPr>
            <a:r>
              <a:rPr lang="pl-PL" sz="2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DOCKER</a:t>
            </a:r>
          </a:p>
        </p:txBody>
      </p:sp>
      <p:sp>
        <p:nvSpPr>
          <p:cNvPr id="11" name="Strzałka: zakrzywiona w prawo 10">
            <a:extLst>
              <a:ext uri="{FF2B5EF4-FFF2-40B4-BE49-F238E27FC236}">
                <a16:creationId xmlns:a16="http://schemas.microsoft.com/office/drawing/2014/main" id="{53B3ABA1-BBB7-EECC-E283-42AE72C639BD}"/>
              </a:ext>
            </a:extLst>
          </p:cNvPr>
          <p:cNvSpPr/>
          <p:nvPr/>
        </p:nvSpPr>
        <p:spPr>
          <a:xfrm>
            <a:off x="2495600" y="4043010"/>
            <a:ext cx="731520" cy="792088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solidFill>
                <a:schemeClr val="tx1"/>
              </a:solidFill>
            </a:endParaRPr>
          </a:p>
        </p:txBody>
      </p:sp>
      <p:sp>
        <p:nvSpPr>
          <p:cNvPr id="12" name="Strzałka: zakrzywiona w prawo 11">
            <a:extLst>
              <a:ext uri="{FF2B5EF4-FFF2-40B4-BE49-F238E27FC236}">
                <a16:creationId xmlns:a16="http://schemas.microsoft.com/office/drawing/2014/main" id="{B0C5FAA5-6E9F-A2EF-0AD5-F21563C789E4}"/>
              </a:ext>
            </a:extLst>
          </p:cNvPr>
          <p:cNvSpPr/>
          <p:nvPr/>
        </p:nvSpPr>
        <p:spPr>
          <a:xfrm>
            <a:off x="3335204" y="4653136"/>
            <a:ext cx="731520" cy="792088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2757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DE279394-6BC1-3F83-9858-D2CBDA0B9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60" y="116632"/>
            <a:ext cx="10957867" cy="6028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137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>
            <a:extLst>
              <a:ext uri="{FF2B5EF4-FFF2-40B4-BE49-F238E27FC236}">
                <a16:creationId xmlns:a16="http://schemas.microsoft.com/office/drawing/2014/main" id="{C45BD8D0-BB42-DA4B-F6DE-77748FB97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08" y="1032272"/>
            <a:ext cx="10287000" cy="4793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519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2550771-6C51-FFE6-E539-DA22FBF9C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024" y="116632"/>
            <a:ext cx="10829924" cy="1124980"/>
          </a:xfrm>
        </p:spPr>
        <p:txBody>
          <a:bodyPr>
            <a:normAutofit fontScale="90000"/>
          </a:bodyPr>
          <a:lstStyle/>
          <a:p>
            <a:r>
              <a:rPr lang="pl-PL" dirty="0"/>
              <a:t>Tworzenie nowej </a:t>
            </a:r>
            <a:br>
              <a:rPr lang="pl-PL" dirty="0"/>
            </a:br>
            <a:r>
              <a:rPr lang="pl-PL" dirty="0"/>
              <a:t>aplikacji chmurowej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15A5A586-EA9D-F90D-1FEF-2E4974EF92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680" y="218480"/>
            <a:ext cx="5776880" cy="659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629564"/>
      </p:ext>
    </p:extLst>
  </p:cSld>
  <p:clrMapOvr>
    <a:masterClrMapping/>
  </p:clrMapOvr>
</p:sld>
</file>

<file path=ppt/theme/theme1.xml><?xml version="1.0" encoding="utf-8"?>
<a:theme xmlns:a="http://schemas.openxmlformats.org/drawingml/2006/main" name="Covers">
  <a:themeElements>
    <a:clrScheme name="Comarch Kolorystyka">
      <a:dk1>
        <a:srgbClr val="000000"/>
      </a:dk1>
      <a:lt1>
        <a:sysClr val="window" lastClr="FFFFFF"/>
      </a:lt1>
      <a:dk2>
        <a:srgbClr val="152A94"/>
      </a:dk2>
      <a:lt2>
        <a:srgbClr val="FFFFFF"/>
      </a:lt2>
      <a:accent1>
        <a:srgbClr val="02A78E"/>
      </a:accent1>
      <a:accent2>
        <a:srgbClr val="0A85FF"/>
      </a:accent2>
      <a:accent3>
        <a:srgbClr val="ED4563"/>
      </a:accent3>
      <a:accent4>
        <a:srgbClr val="C9DA1C"/>
      </a:accent4>
      <a:accent5>
        <a:srgbClr val="F8C344"/>
      </a:accent5>
      <a:accent6>
        <a:srgbClr val="FF843A"/>
      </a:accent6>
      <a:hlink>
        <a:srgbClr val="0A85FF"/>
      </a:hlink>
      <a:folHlink>
        <a:srgbClr val="65AD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ja2" id="{7D4A585D-4614-DF42-9C90-F69037BEF72A}" vid="{B64AB43C-A19B-9D4E-8515-DFF134736587}"/>
    </a:ext>
  </a:extLst>
</a:theme>
</file>

<file path=ppt/theme/theme10.xml><?xml version="1.0" encoding="utf-8"?>
<a:theme xmlns:a="http://schemas.openxmlformats.org/drawingml/2006/main" name="Quotes">
  <a:themeElements>
    <a:clrScheme name="Comarch CI">
      <a:dk1>
        <a:srgbClr val="000000"/>
      </a:dk1>
      <a:lt1>
        <a:srgbClr val="FFFFFF"/>
      </a:lt1>
      <a:dk2>
        <a:srgbClr val="152A93"/>
      </a:dk2>
      <a:lt2>
        <a:srgbClr val="FFFFFF"/>
      </a:lt2>
      <a:accent1>
        <a:srgbClr val="02A78E"/>
      </a:accent1>
      <a:accent2>
        <a:srgbClr val="0A85FF"/>
      </a:accent2>
      <a:accent3>
        <a:srgbClr val="ED4563"/>
      </a:accent3>
      <a:accent4>
        <a:srgbClr val="C9DA1C"/>
      </a:accent4>
      <a:accent5>
        <a:srgbClr val="FCC749"/>
      </a:accent5>
      <a:accent6>
        <a:srgbClr val="FF8338"/>
      </a:accent6>
      <a:hlink>
        <a:srgbClr val="0A85FF"/>
      </a:hlink>
      <a:folHlink>
        <a:srgbClr val="49A8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ja2" id="{7D4A585D-4614-DF42-9C90-F69037BEF72A}" vid="{7567D4D5-924F-6842-8FC8-4C1C782EFBF3}"/>
    </a:ext>
  </a:extLst>
</a:theme>
</file>

<file path=ppt/theme/theme11.xml><?xml version="1.0" encoding="utf-8"?>
<a:theme xmlns:a="http://schemas.openxmlformats.org/drawingml/2006/main" name="Back Cover">
  <a:themeElements>
    <a:clrScheme name="Comarch CI">
      <a:dk1>
        <a:srgbClr val="000000"/>
      </a:dk1>
      <a:lt1>
        <a:srgbClr val="FFFFFF"/>
      </a:lt1>
      <a:dk2>
        <a:srgbClr val="152A93"/>
      </a:dk2>
      <a:lt2>
        <a:srgbClr val="FFFFFF"/>
      </a:lt2>
      <a:accent1>
        <a:srgbClr val="02A78E"/>
      </a:accent1>
      <a:accent2>
        <a:srgbClr val="0A85FF"/>
      </a:accent2>
      <a:accent3>
        <a:srgbClr val="ED4563"/>
      </a:accent3>
      <a:accent4>
        <a:srgbClr val="C9DA1C"/>
      </a:accent4>
      <a:accent5>
        <a:srgbClr val="FCC749"/>
      </a:accent5>
      <a:accent6>
        <a:srgbClr val="FF8338"/>
      </a:accent6>
      <a:hlink>
        <a:srgbClr val="0A85FF"/>
      </a:hlink>
      <a:folHlink>
        <a:srgbClr val="49A8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ja2" id="{7D4A585D-4614-DF42-9C90-F69037BEF72A}" vid="{631ECA07-D6E8-8B4C-937D-1E086F16C3AB}"/>
    </a:ext>
  </a:extLst>
</a:theme>
</file>

<file path=ppt/theme/theme12.xml><?xml version="1.0" encoding="utf-8"?>
<a:theme xmlns:a="http://schemas.openxmlformats.org/drawingml/2006/main" name="WWW or Claim">
  <a:themeElements>
    <a:clrScheme name="Comarch CI">
      <a:dk1>
        <a:srgbClr val="000000"/>
      </a:dk1>
      <a:lt1>
        <a:srgbClr val="FFFFFF"/>
      </a:lt1>
      <a:dk2>
        <a:srgbClr val="152A93"/>
      </a:dk2>
      <a:lt2>
        <a:srgbClr val="FFFFFF"/>
      </a:lt2>
      <a:accent1>
        <a:srgbClr val="02A78E"/>
      </a:accent1>
      <a:accent2>
        <a:srgbClr val="0A85FF"/>
      </a:accent2>
      <a:accent3>
        <a:srgbClr val="ED4563"/>
      </a:accent3>
      <a:accent4>
        <a:srgbClr val="C9DA1C"/>
      </a:accent4>
      <a:accent5>
        <a:srgbClr val="FCC749"/>
      </a:accent5>
      <a:accent6>
        <a:srgbClr val="FF8338"/>
      </a:accent6>
      <a:hlink>
        <a:srgbClr val="0A85FF"/>
      </a:hlink>
      <a:folHlink>
        <a:srgbClr val="49A8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ja2" id="{7D4A585D-4614-DF42-9C90-F69037BEF72A}" vid="{9F961D65-00F7-F04F-90F7-A8D4B096AE39}"/>
    </a:ext>
  </a:extLst>
</a:theme>
</file>

<file path=ppt/theme/theme13.xml><?xml version="1.0" encoding="utf-8"?>
<a:theme xmlns:a="http://schemas.openxmlformats.org/drawingml/2006/main" name="Case Study">
  <a:themeElements>
    <a:clrScheme name="Comarch CI">
      <a:dk1>
        <a:srgbClr val="000000"/>
      </a:dk1>
      <a:lt1>
        <a:srgbClr val="FFFFFF"/>
      </a:lt1>
      <a:dk2>
        <a:srgbClr val="152A93"/>
      </a:dk2>
      <a:lt2>
        <a:srgbClr val="FFFFFF"/>
      </a:lt2>
      <a:accent1>
        <a:srgbClr val="02A78E"/>
      </a:accent1>
      <a:accent2>
        <a:srgbClr val="0A85FF"/>
      </a:accent2>
      <a:accent3>
        <a:srgbClr val="ED4563"/>
      </a:accent3>
      <a:accent4>
        <a:srgbClr val="C9DA1C"/>
      </a:accent4>
      <a:accent5>
        <a:srgbClr val="FCC749"/>
      </a:accent5>
      <a:accent6>
        <a:srgbClr val="FF8338"/>
      </a:accent6>
      <a:hlink>
        <a:srgbClr val="0A85FF"/>
      </a:hlink>
      <a:folHlink>
        <a:srgbClr val="49A8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ja2" id="{7D4A585D-4614-DF42-9C90-F69037BEF72A}" vid="{4F6449D6-1B94-9244-9058-D31946806654}"/>
    </a:ext>
  </a:extLst>
</a:theme>
</file>

<file path=ppt/theme/theme14.xml><?xml version="1.0" encoding="utf-8"?>
<a:theme xmlns:a="http://schemas.openxmlformats.org/drawingml/2006/main" name="Screenshots">
  <a:themeElements>
    <a:clrScheme name="Comarch CI">
      <a:dk1>
        <a:srgbClr val="000000"/>
      </a:dk1>
      <a:lt1>
        <a:srgbClr val="FFFFFF"/>
      </a:lt1>
      <a:dk2>
        <a:srgbClr val="152A93"/>
      </a:dk2>
      <a:lt2>
        <a:srgbClr val="FFFFFF"/>
      </a:lt2>
      <a:accent1>
        <a:srgbClr val="02A78E"/>
      </a:accent1>
      <a:accent2>
        <a:srgbClr val="0A85FF"/>
      </a:accent2>
      <a:accent3>
        <a:srgbClr val="ED4563"/>
      </a:accent3>
      <a:accent4>
        <a:srgbClr val="C9DA1C"/>
      </a:accent4>
      <a:accent5>
        <a:srgbClr val="FCC749"/>
      </a:accent5>
      <a:accent6>
        <a:srgbClr val="FF8338"/>
      </a:accent6>
      <a:hlink>
        <a:srgbClr val="0A85FF"/>
      </a:hlink>
      <a:folHlink>
        <a:srgbClr val="49A8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ja2" id="{7D4A585D-4614-DF42-9C90-F69037BEF72A}" vid="{8B70F8B4-7497-4142-932A-3B1AEB581757}"/>
    </a:ext>
  </a:extLst>
</a:theme>
</file>

<file path=ppt/theme/theme15.xml><?xml version="1.0" encoding="utf-8"?>
<a:theme xmlns:a="http://schemas.openxmlformats.org/drawingml/2006/main" name="Mockups">
  <a:themeElements>
    <a:clrScheme name="Comarch CI">
      <a:dk1>
        <a:srgbClr val="000000"/>
      </a:dk1>
      <a:lt1>
        <a:srgbClr val="FFFFFF"/>
      </a:lt1>
      <a:dk2>
        <a:srgbClr val="152A93"/>
      </a:dk2>
      <a:lt2>
        <a:srgbClr val="FFFFFF"/>
      </a:lt2>
      <a:accent1>
        <a:srgbClr val="02A78E"/>
      </a:accent1>
      <a:accent2>
        <a:srgbClr val="0A85FF"/>
      </a:accent2>
      <a:accent3>
        <a:srgbClr val="ED4563"/>
      </a:accent3>
      <a:accent4>
        <a:srgbClr val="C9DA1C"/>
      </a:accent4>
      <a:accent5>
        <a:srgbClr val="FCC749"/>
      </a:accent5>
      <a:accent6>
        <a:srgbClr val="FF8338"/>
      </a:accent6>
      <a:hlink>
        <a:srgbClr val="0A85FF"/>
      </a:hlink>
      <a:folHlink>
        <a:srgbClr val="49A8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ja2" id="{7D4A585D-4614-DF42-9C90-F69037BEF72A}" vid="{6A0DD0B8-83EE-DE43-AA72-9A7338B51B4F}"/>
    </a:ext>
  </a:extLst>
</a:theme>
</file>

<file path=ppt/theme/theme16.xml><?xml version="1.0" encoding="utf-8"?>
<a:theme xmlns:a="http://schemas.openxmlformats.org/drawingml/2006/main" name="Pricing Table">
  <a:themeElements>
    <a:clrScheme name="Comarch CI">
      <a:dk1>
        <a:srgbClr val="000000"/>
      </a:dk1>
      <a:lt1>
        <a:srgbClr val="FFFFFF"/>
      </a:lt1>
      <a:dk2>
        <a:srgbClr val="152A93"/>
      </a:dk2>
      <a:lt2>
        <a:srgbClr val="FFFFFF"/>
      </a:lt2>
      <a:accent1>
        <a:srgbClr val="02A78E"/>
      </a:accent1>
      <a:accent2>
        <a:srgbClr val="0A85FF"/>
      </a:accent2>
      <a:accent3>
        <a:srgbClr val="ED4563"/>
      </a:accent3>
      <a:accent4>
        <a:srgbClr val="C9DA1C"/>
      </a:accent4>
      <a:accent5>
        <a:srgbClr val="FCC749"/>
      </a:accent5>
      <a:accent6>
        <a:srgbClr val="FF8338"/>
      </a:accent6>
      <a:hlink>
        <a:srgbClr val="0A85FF"/>
      </a:hlink>
      <a:folHlink>
        <a:srgbClr val="49A8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ja2" id="{7D4A585D-4614-DF42-9C90-F69037BEF72A}" vid="{D361E23D-7DA2-9449-A3DB-C27FB3EAD16D}"/>
    </a:ext>
  </a:extLst>
</a:theme>
</file>

<file path=ppt/theme/theme17.xml><?xml version="1.0" encoding="utf-8"?>
<a:theme xmlns:a="http://schemas.openxmlformats.org/drawingml/2006/main" name="Additional">
  <a:themeElements>
    <a:clrScheme name="Comarch Kolorystyka">
      <a:dk1>
        <a:srgbClr val="000000"/>
      </a:dk1>
      <a:lt1>
        <a:sysClr val="window" lastClr="FFFFFF"/>
      </a:lt1>
      <a:dk2>
        <a:srgbClr val="152A94"/>
      </a:dk2>
      <a:lt2>
        <a:srgbClr val="FFFFFF"/>
      </a:lt2>
      <a:accent1>
        <a:srgbClr val="02A78E"/>
      </a:accent1>
      <a:accent2>
        <a:srgbClr val="0A85FF"/>
      </a:accent2>
      <a:accent3>
        <a:srgbClr val="ED4563"/>
      </a:accent3>
      <a:accent4>
        <a:srgbClr val="C9DA1C"/>
      </a:accent4>
      <a:accent5>
        <a:srgbClr val="F8C344"/>
      </a:accent5>
      <a:accent6>
        <a:srgbClr val="FF843A"/>
      </a:accent6>
      <a:hlink>
        <a:srgbClr val="0A85FF"/>
      </a:hlink>
      <a:folHlink>
        <a:srgbClr val="65AD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ja2" id="{7D4A585D-4614-DF42-9C90-F69037BEF72A}" vid="{14177FEF-9680-0941-97B8-B152C6237B68}"/>
    </a:ext>
  </a:extLst>
</a:theme>
</file>

<file path=ppt/theme/theme18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9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">
  <a:themeElements>
    <a:clrScheme name="Comarch Kolorystyka">
      <a:dk1>
        <a:srgbClr val="000000"/>
      </a:dk1>
      <a:lt1>
        <a:sysClr val="window" lastClr="FFFFFF"/>
      </a:lt1>
      <a:dk2>
        <a:srgbClr val="152A94"/>
      </a:dk2>
      <a:lt2>
        <a:srgbClr val="FFFFFF"/>
      </a:lt2>
      <a:accent1>
        <a:srgbClr val="02A78E"/>
      </a:accent1>
      <a:accent2>
        <a:srgbClr val="0A85FF"/>
      </a:accent2>
      <a:accent3>
        <a:srgbClr val="ED4563"/>
      </a:accent3>
      <a:accent4>
        <a:srgbClr val="C9DA1C"/>
      </a:accent4>
      <a:accent5>
        <a:srgbClr val="F8C344"/>
      </a:accent5>
      <a:accent6>
        <a:srgbClr val="FF843A"/>
      </a:accent6>
      <a:hlink>
        <a:srgbClr val="0A85FF"/>
      </a:hlink>
      <a:folHlink>
        <a:srgbClr val="65ADFF"/>
      </a:folHlink>
    </a:clrScheme>
    <a:fontScheme name="Comarch Font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0" tIns="45720" rIns="0" bIns="45720" rtlCol="0">
        <a:normAutofit/>
      </a:bodyPr>
      <a:lstStyle>
        <a:defPPr marL="0" indent="0" algn="l">
          <a:buNone/>
          <a:defRPr dirty="0" err="1"/>
        </a:defPPr>
      </a:lstStyle>
    </a:txDef>
  </a:objectDefaults>
  <a:extraClrSchemeLst/>
  <a:extLst>
    <a:ext uri="{05A4C25C-085E-4340-85A3-A5531E510DB2}">
      <thm15:themeFamily xmlns:thm15="http://schemas.microsoft.com/office/thememl/2012/main" name="Prezentacja2" id="{7D4A585D-4614-DF42-9C90-F69037BEF72A}" vid="{A087F6C3-075B-4945-8059-C6DE495F31B1}"/>
    </a:ext>
  </a:extLst>
</a:theme>
</file>

<file path=ppt/theme/theme3.xml><?xml version="1.0" encoding="utf-8"?>
<a:theme xmlns:a="http://schemas.openxmlformats.org/drawingml/2006/main" name="Chart Palette">
  <a:themeElements>
    <a:clrScheme name="2023 ALT">
      <a:dk1>
        <a:srgbClr val="000000"/>
      </a:dk1>
      <a:lt1>
        <a:srgbClr val="FFFFFF"/>
      </a:lt1>
      <a:dk2>
        <a:srgbClr val="152A94"/>
      </a:dk2>
      <a:lt2>
        <a:srgbClr val="FFFFFF"/>
      </a:lt2>
      <a:accent1>
        <a:srgbClr val="0A85FF"/>
      </a:accent1>
      <a:accent2>
        <a:srgbClr val="0AC2FF"/>
      </a:accent2>
      <a:accent3>
        <a:srgbClr val="02A78E"/>
      </a:accent3>
      <a:accent4>
        <a:srgbClr val="9CCF22"/>
      </a:accent4>
      <a:accent5>
        <a:srgbClr val="F0DF41"/>
      </a:accent5>
      <a:accent6>
        <a:srgbClr val="FF5959"/>
      </a:accent6>
      <a:hlink>
        <a:srgbClr val="0A85FF"/>
      </a:hlink>
      <a:folHlink>
        <a:srgbClr val="0AC2FF"/>
      </a:folHlink>
    </a:clrScheme>
    <a:fontScheme name="Comarch Font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0" tIns="45720" rIns="0" bIns="45720" rtlCol="0">
        <a:normAutofit/>
      </a:bodyPr>
      <a:lstStyle>
        <a:defPPr marL="0" indent="0" algn="l">
          <a:buNone/>
          <a:defRPr dirty="0" err="1"/>
        </a:defPPr>
      </a:lstStyle>
    </a:txDef>
  </a:objectDefaults>
  <a:extraClrSchemeLst/>
  <a:extLst>
    <a:ext uri="{05A4C25C-085E-4340-85A3-A5531E510DB2}">
      <thm15:themeFamily xmlns:thm15="http://schemas.microsoft.com/office/thememl/2012/main" name="Prezentacja2" id="{7D4A585D-4614-DF42-9C90-F69037BEF72A}" vid="{2BB8EEA8-BE45-D943-A38A-A8FCD5F0A92F}"/>
    </a:ext>
  </a:extLst>
</a:theme>
</file>

<file path=ppt/theme/theme4.xml><?xml version="1.0" encoding="utf-8"?>
<a:theme xmlns:a="http://schemas.openxmlformats.org/drawingml/2006/main" name="Agenda">
  <a:themeElements>
    <a:clrScheme name="Comarch CI">
      <a:dk1>
        <a:srgbClr val="000000"/>
      </a:dk1>
      <a:lt1>
        <a:srgbClr val="FFFFFF"/>
      </a:lt1>
      <a:dk2>
        <a:srgbClr val="152A93"/>
      </a:dk2>
      <a:lt2>
        <a:srgbClr val="FFFFFF"/>
      </a:lt2>
      <a:accent1>
        <a:srgbClr val="02A78E"/>
      </a:accent1>
      <a:accent2>
        <a:srgbClr val="0A85FF"/>
      </a:accent2>
      <a:accent3>
        <a:srgbClr val="ED4563"/>
      </a:accent3>
      <a:accent4>
        <a:srgbClr val="C9DA1C"/>
      </a:accent4>
      <a:accent5>
        <a:srgbClr val="FCC749"/>
      </a:accent5>
      <a:accent6>
        <a:srgbClr val="FF8338"/>
      </a:accent6>
      <a:hlink>
        <a:srgbClr val="0A85FF"/>
      </a:hlink>
      <a:folHlink>
        <a:srgbClr val="49A8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ja2" id="{7D4A585D-4614-DF42-9C90-F69037BEF72A}" vid="{598B5D8E-568D-DE46-9CDC-BAAE61C9064C}"/>
    </a:ext>
  </a:extLst>
</a:theme>
</file>

<file path=ppt/theme/theme5.xml><?xml version="1.0" encoding="utf-8"?>
<a:theme xmlns:a="http://schemas.openxmlformats.org/drawingml/2006/main" name="Speakers">
  <a:themeElements>
    <a:clrScheme name="Comarch CI">
      <a:dk1>
        <a:srgbClr val="000000"/>
      </a:dk1>
      <a:lt1>
        <a:srgbClr val="FFFFFF"/>
      </a:lt1>
      <a:dk2>
        <a:srgbClr val="152A93"/>
      </a:dk2>
      <a:lt2>
        <a:srgbClr val="FFFFFF"/>
      </a:lt2>
      <a:accent1>
        <a:srgbClr val="02A78E"/>
      </a:accent1>
      <a:accent2>
        <a:srgbClr val="0A85FF"/>
      </a:accent2>
      <a:accent3>
        <a:srgbClr val="ED4563"/>
      </a:accent3>
      <a:accent4>
        <a:srgbClr val="C9DA1C"/>
      </a:accent4>
      <a:accent5>
        <a:srgbClr val="FCC749"/>
      </a:accent5>
      <a:accent6>
        <a:srgbClr val="FF8338"/>
      </a:accent6>
      <a:hlink>
        <a:srgbClr val="0A85FF"/>
      </a:hlink>
      <a:folHlink>
        <a:srgbClr val="49A8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ja2" id="{7D4A585D-4614-DF42-9C90-F69037BEF72A}" vid="{E0379EB2-FBAB-4945-8B47-074A46EEF0A2}"/>
    </a:ext>
  </a:extLst>
</a:theme>
</file>

<file path=ppt/theme/theme6.xml><?xml version="1.0" encoding="utf-8"?>
<a:theme xmlns:a="http://schemas.openxmlformats.org/drawingml/2006/main" name="Profile">
  <a:themeElements>
    <a:clrScheme name="Comarch CI">
      <a:dk1>
        <a:srgbClr val="000000"/>
      </a:dk1>
      <a:lt1>
        <a:srgbClr val="FFFFFF"/>
      </a:lt1>
      <a:dk2>
        <a:srgbClr val="152A93"/>
      </a:dk2>
      <a:lt2>
        <a:srgbClr val="FFFFFF"/>
      </a:lt2>
      <a:accent1>
        <a:srgbClr val="02A78E"/>
      </a:accent1>
      <a:accent2>
        <a:srgbClr val="0A85FF"/>
      </a:accent2>
      <a:accent3>
        <a:srgbClr val="ED4563"/>
      </a:accent3>
      <a:accent4>
        <a:srgbClr val="C9DA1C"/>
      </a:accent4>
      <a:accent5>
        <a:srgbClr val="FCC749"/>
      </a:accent5>
      <a:accent6>
        <a:srgbClr val="FF8338"/>
      </a:accent6>
      <a:hlink>
        <a:srgbClr val="0A85FF"/>
      </a:hlink>
      <a:folHlink>
        <a:srgbClr val="49A8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ja2" id="{7D4A585D-4614-DF42-9C90-F69037BEF72A}" vid="{D2EEF484-490B-E04D-A2D4-F16D78036CBD}"/>
    </a:ext>
  </a:extLst>
</a:theme>
</file>

<file path=ppt/theme/theme7.xml><?xml version="1.0" encoding="utf-8"?>
<a:theme xmlns:a="http://schemas.openxmlformats.org/drawingml/2006/main" name="About">
  <a:themeElements>
    <a:clrScheme name="Comarch CI">
      <a:dk1>
        <a:srgbClr val="000000"/>
      </a:dk1>
      <a:lt1>
        <a:srgbClr val="FFFFFF"/>
      </a:lt1>
      <a:dk2>
        <a:srgbClr val="152A93"/>
      </a:dk2>
      <a:lt2>
        <a:srgbClr val="FFFFFF"/>
      </a:lt2>
      <a:accent1>
        <a:srgbClr val="02A78E"/>
      </a:accent1>
      <a:accent2>
        <a:srgbClr val="0A85FF"/>
      </a:accent2>
      <a:accent3>
        <a:srgbClr val="ED4563"/>
      </a:accent3>
      <a:accent4>
        <a:srgbClr val="C9DA1C"/>
      </a:accent4>
      <a:accent5>
        <a:srgbClr val="FCC749"/>
      </a:accent5>
      <a:accent6>
        <a:srgbClr val="FF8338"/>
      </a:accent6>
      <a:hlink>
        <a:srgbClr val="0A85FF"/>
      </a:hlink>
      <a:folHlink>
        <a:srgbClr val="49A8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ja2" id="{7D4A585D-4614-DF42-9C90-F69037BEF72A}" vid="{B59A3CDC-04D5-F841-BE57-CC66A5F4EDBE}"/>
    </a:ext>
  </a:extLst>
</a:theme>
</file>

<file path=ppt/theme/theme8.xml><?xml version="1.0" encoding="utf-8"?>
<a:theme xmlns:a="http://schemas.openxmlformats.org/drawingml/2006/main" name="Chapter">
  <a:themeElements>
    <a:clrScheme name="Comarch CI">
      <a:dk1>
        <a:srgbClr val="000000"/>
      </a:dk1>
      <a:lt1>
        <a:srgbClr val="FFFFFF"/>
      </a:lt1>
      <a:dk2>
        <a:srgbClr val="152A93"/>
      </a:dk2>
      <a:lt2>
        <a:srgbClr val="FFFFFF"/>
      </a:lt2>
      <a:accent1>
        <a:srgbClr val="02A78E"/>
      </a:accent1>
      <a:accent2>
        <a:srgbClr val="0A85FF"/>
      </a:accent2>
      <a:accent3>
        <a:srgbClr val="ED4563"/>
      </a:accent3>
      <a:accent4>
        <a:srgbClr val="C9DA1C"/>
      </a:accent4>
      <a:accent5>
        <a:srgbClr val="FCC749"/>
      </a:accent5>
      <a:accent6>
        <a:srgbClr val="FF8338"/>
      </a:accent6>
      <a:hlink>
        <a:srgbClr val="0A85FF"/>
      </a:hlink>
      <a:folHlink>
        <a:srgbClr val="49A8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ja2" id="{7D4A585D-4614-DF42-9C90-F69037BEF72A}" vid="{35418D13-B5C7-7346-AD47-0B902B9EDB3A}"/>
    </a:ext>
  </a:extLst>
</a:theme>
</file>

<file path=ppt/theme/theme9.xml><?xml version="1.0" encoding="utf-8"?>
<a:theme xmlns:a="http://schemas.openxmlformats.org/drawingml/2006/main" name="Timeline">
  <a:themeElements>
    <a:clrScheme name="Comarch CI">
      <a:dk1>
        <a:srgbClr val="000000"/>
      </a:dk1>
      <a:lt1>
        <a:srgbClr val="FFFFFF"/>
      </a:lt1>
      <a:dk2>
        <a:srgbClr val="152A93"/>
      </a:dk2>
      <a:lt2>
        <a:srgbClr val="FFFFFF"/>
      </a:lt2>
      <a:accent1>
        <a:srgbClr val="02A78E"/>
      </a:accent1>
      <a:accent2>
        <a:srgbClr val="0A85FF"/>
      </a:accent2>
      <a:accent3>
        <a:srgbClr val="ED4563"/>
      </a:accent3>
      <a:accent4>
        <a:srgbClr val="C9DA1C"/>
      </a:accent4>
      <a:accent5>
        <a:srgbClr val="FCC749"/>
      </a:accent5>
      <a:accent6>
        <a:srgbClr val="FF8338"/>
      </a:accent6>
      <a:hlink>
        <a:srgbClr val="0A85FF"/>
      </a:hlink>
      <a:folHlink>
        <a:srgbClr val="49A8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ja2" id="{7D4A585D-4614-DF42-9C90-F69037BEF72A}" vid="{86035B6B-73E5-434B-816F-9170F6945CF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Nowy_ szablon_prezentacji_szkoleniowej</Template>
  <TotalTime>790</TotalTime>
  <Words>527</Words>
  <Application>Microsoft Office PowerPoint</Application>
  <PresentationFormat>Panoramiczny</PresentationFormat>
  <Paragraphs>81</Paragraphs>
  <Slides>30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8</vt:i4>
      </vt:variant>
      <vt:variant>
        <vt:lpstr>Motyw</vt:lpstr>
      </vt:variant>
      <vt:variant>
        <vt:i4>17</vt:i4>
      </vt:variant>
      <vt:variant>
        <vt:lpstr>Tytuły slajdów</vt:lpstr>
      </vt:variant>
      <vt:variant>
        <vt:i4>30</vt:i4>
      </vt:variant>
    </vt:vector>
  </HeadingPairs>
  <TitlesOfParts>
    <vt:vector size="55" baseType="lpstr">
      <vt:lpstr>Roboto Thin</vt:lpstr>
      <vt:lpstr>Wingdings</vt:lpstr>
      <vt:lpstr>Roboto Slab</vt:lpstr>
      <vt:lpstr>Roboto</vt:lpstr>
      <vt:lpstr>Gotham-Bold</vt:lpstr>
      <vt:lpstr>Roboto Light</vt:lpstr>
      <vt:lpstr>Arial</vt:lpstr>
      <vt:lpstr>GothamNarrow-BookItalic</vt:lpstr>
      <vt:lpstr>Covers</vt:lpstr>
      <vt:lpstr>Content</vt:lpstr>
      <vt:lpstr>Chart Palette</vt:lpstr>
      <vt:lpstr>Agenda</vt:lpstr>
      <vt:lpstr>Speakers</vt:lpstr>
      <vt:lpstr>Profile</vt:lpstr>
      <vt:lpstr>About</vt:lpstr>
      <vt:lpstr>Chapter</vt:lpstr>
      <vt:lpstr>Timeline</vt:lpstr>
      <vt:lpstr>Quotes</vt:lpstr>
      <vt:lpstr>Back Cover</vt:lpstr>
      <vt:lpstr>WWW or Claim</vt:lpstr>
      <vt:lpstr>Case Study</vt:lpstr>
      <vt:lpstr>Screenshots</vt:lpstr>
      <vt:lpstr>Mockups</vt:lpstr>
      <vt:lpstr>Pricing Table</vt:lpstr>
      <vt:lpstr>Additional</vt:lpstr>
      <vt:lpstr>Tytuł szkolenia</vt:lpstr>
      <vt:lpstr>Prezentacja programu PowerPoint</vt:lpstr>
      <vt:lpstr>Agenda</vt:lpstr>
      <vt:lpstr>Agenda</vt:lpstr>
      <vt:lpstr>Docker</vt:lpstr>
      <vt:lpstr>Prezentacja programu PowerPoint</vt:lpstr>
      <vt:lpstr>Prezentacja programu PowerPoint</vt:lpstr>
      <vt:lpstr>Prezentacja programu PowerPoint</vt:lpstr>
      <vt:lpstr>Tworzenie nowej  aplikacji chmurowej</vt:lpstr>
      <vt:lpstr>Prezentacja programu PowerPoint</vt:lpstr>
      <vt:lpstr>Prezentacja programu PowerPoint</vt:lpstr>
      <vt:lpstr>Kontener</vt:lpstr>
      <vt:lpstr>Prezentacja programu PowerPoint</vt:lpstr>
      <vt:lpstr>Uruchamianie witryn internetowych w kontenerze</vt:lpstr>
      <vt:lpstr>Jak Docker wykonuje kontenery?</vt:lpstr>
      <vt:lpstr>Zmienne środowiskowe w obrazach i kontenerach Dockera</vt:lpstr>
      <vt:lpstr>Logiczny schemat stosowania warstw do budowania obrazów Dockera</vt:lpstr>
      <vt:lpstr>Każdy potrzebuje tego samego zestawu narzędzi do budowania projektu programistycznego</vt:lpstr>
      <vt:lpstr>Wykonywanie wieloetapowego pliku Dockerfile</vt:lpstr>
      <vt:lpstr>Wieloetapowy proces budowania aplikacji w języku Java</vt:lpstr>
      <vt:lpstr>System plików kontenera składa się z warstw obrazu oraz warstwy zapisywalnej</vt:lpstr>
      <vt:lpstr>Anatomia pliku Docker Compose</vt:lpstr>
      <vt:lpstr>Uruchamianie aplikacji wielokontenerowych przy użyciu Compose</vt:lpstr>
      <vt:lpstr>Problemy, jakie rozwiązuje Docker Compose</vt:lpstr>
      <vt:lpstr>Kubernetes</vt:lpstr>
      <vt:lpstr>Ankieta</vt:lpstr>
      <vt:lpstr>Literatura przedmiotu</vt:lpstr>
      <vt:lpstr>Dziękujemy  za udział w szkoleniu</vt:lpstr>
      <vt:lpstr>Centrum Szkoleniowe Comarch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Agnieszka</dc:creator>
  <cp:lastModifiedBy>Marcin Albiniak</cp:lastModifiedBy>
  <cp:revision>30</cp:revision>
  <dcterms:created xsi:type="dcterms:W3CDTF">2023-01-16T07:56:28Z</dcterms:created>
  <dcterms:modified xsi:type="dcterms:W3CDTF">2024-06-13T07:03:04Z</dcterms:modified>
</cp:coreProperties>
</file>

<file path=docProps/thumbnail.jpeg>
</file>